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8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2A7C5C-3C71-4C30-A34C-E009B34D7206}" type="datetimeFigureOut">
              <a:rPr lang="sr-Latn-CS" smtClean="0"/>
              <a:pPr/>
              <a:t>19.6.2014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4E9CCC-C78C-409F-ABEE-2AE9939974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Nacionalni parkovi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8077200" cy="1499616"/>
          </a:xfrm>
        </p:spPr>
        <p:txBody>
          <a:bodyPr/>
          <a:lstStyle/>
          <a:p>
            <a:r>
              <a:rPr lang="hr-HR" dirty="0" smtClean="0"/>
              <a:t>Emma Brgles i Marija Bošnjak, OŠ Sesvetska Sopnica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Risnjak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Nalazi se u Gorskom kotaru</a:t>
            </a:r>
          </a:p>
          <a:p>
            <a:r>
              <a:rPr lang="hr-HR" dirty="0" smtClean="0"/>
              <a:t>Osnovu parka čini planinski masiv Risnjak</a:t>
            </a:r>
          </a:p>
          <a:p>
            <a:endParaRPr lang="hr-HR" dirty="0"/>
          </a:p>
        </p:txBody>
      </p:sp>
      <p:pic>
        <p:nvPicPr>
          <p:cNvPr id="4" name="Picture 3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071810"/>
            <a:ext cx="8120108" cy="3248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Wikipedija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6961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873968">
            <a:off x="571473" y="2500306"/>
            <a:ext cx="857252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Pitalica!! </a:t>
            </a:r>
            <a:r>
              <a:rPr lang="hr-HR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1.Gdje se nalazi NP Risnjak?</a:t>
            </a:r>
            <a:endParaRPr lang="hr-HR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357290" y="200024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središnjoj Dalmaciji</a:t>
            </a:r>
            <a:endParaRPr lang="hr-HR" sz="40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285852" y="521495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Na Kvarneru</a:t>
            </a:r>
            <a:endParaRPr lang="hr-HR" sz="40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285852" y="3500438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Gorskom kotaru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&quot;No&quot; Symbol 3"/>
          <p:cNvSpPr/>
          <p:nvPr/>
        </p:nvSpPr>
        <p:spPr>
          <a:xfrm>
            <a:off x="1928794" y="1785926"/>
            <a:ext cx="5143536" cy="450059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072330" y="5500702"/>
            <a:ext cx="1500198" cy="13572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1928794" y="1857364"/>
            <a:ext cx="5143536" cy="43577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58082" y="5072074"/>
            <a:ext cx="1643074" cy="15716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2.Od koliko otočića se sastoje Brijuni?</a:t>
            </a:r>
            <a:endParaRPr lang="hr-HR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357290" y="200024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14</a:t>
            </a:r>
            <a:endParaRPr lang="hr-HR" sz="4000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357290" y="3500438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16</a:t>
            </a:r>
            <a:endParaRPr lang="hr-HR" sz="40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357290" y="485776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20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&quot;No&quot; Symbol 3"/>
          <p:cNvSpPr/>
          <p:nvPr/>
        </p:nvSpPr>
        <p:spPr>
          <a:xfrm>
            <a:off x="1928794" y="1785926"/>
            <a:ext cx="5143536" cy="450059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215206" y="5286388"/>
            <a:ext cx="1214446" cy="13573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1928794" y="1857364"/>
            <a:ext cx="5143536" cy="43577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215206" y="5429264"/>
            <a:ext cx="1285884" cy="12144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3.Od koliko otoka se sastoje Kornati?</a:t>
            </a:r>
            <a:endParaRPr lang="hr-HR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285852" y="2071678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88</a:t>
            </a:r>
            <a:endParaRPr lang="hr-HR" sz="40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357290" y="3500438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87</a:t>
            </a:r>
            <a:endParaRPr lang="hr-HR" sz="40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357290" y="521495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89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</a:t>
            </a:r>
            <a:r>
              <a:rPr lang="hr-HR" dirty="0" smtClean="0"/>
              <a:t>sam </a:t>
            </a:r>
            <a:r>
              <a:rPr lang="hr-HR" dirty="0"/>
              <a:t>n</a:t>
            </a:r>
            <a:r>
              <a:rPr lang="hr-HR" dirty="0" smtClean="0"/>
              <a:t>acionalnih parkova u Hrvatskoj: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NP Brijuni</a:t>
            </a:r>
          </a:p>
          <a:p>
            <a:r>
              <a:rPr lang="hr-HR" dirty="0" smtClean="0"/>
              <a:t>NP Krka</a:t>
            </a:r>
          </a:p>
          <a:p>
            <a:r>
              <a:rPr lang="hr-HR" dirty="0" smtClean="0"/>
              <a:t>NP Plitvička jezera</a:t>
            </a:r>
          </a:p>
          <a:p>
            <a:r>
              <a:rPr lang="hr-HR" dirty="0" smtClean="0"/>
              <a:t>NP Paklenica</a:t>
            </a:r>
          </a:p>
          <a:p>
            <a:r>
              <a:rPr lang="hr-HR" dirty="0" smtClean="0"/>
              <a:t>NP Sjeverni Velebit</a:t>
            </a:r>
          </a:p>
          <a:p>
            <a:r>
              <a:rPr lang="hr-HR" dirty="0" smtClean="0"/>
              <a:t>NP Kornati</a:t>
            </a:r>
          </a:p>
          <a:p>
            <a:r>
              <a:rPr lang="hr-HR" dirty="0" smtClean="0"/>
              <a:t>NP Mljet</a:t>
            </a:r>
          </a:p>
          <a:p>
            <a:r>
              <a:rPr lang="hr-HR" dirty="0" smtClean="0"/>
              <a:t>NP Risnjak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&quot;No&quot; Symbol 3"/>
          <p:cNvSpPr/>
          <p:nvPr/>
        </p:nvSpPr>
        <p:spPr>
          <a:xfrm>
            <a:off x="1928794" y="1785926"/>
            <a:ext cx="5143536" cy="450059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072330" y="5500702"/>
            <a:ext cx="1285884" cy="11430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1928794" y="1857364"/>
            <a:ext cx="5143536" cy="43577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143008" cy="10001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3.Koliko Plitvice imaju jezera?</a:t>
            </a:r>
            <a:endParaRPr lang="hr-HR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357290" y="200024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15</a:t>
            </a:r>
            <a:endParaRPr lang="hr-HR" sz="4000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357290" y="5000636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16</a:t>
            </a:r>
            <a:endParaRPr lang="hr-HR" sz="40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1357290" y="342900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17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&quot;No&quot; Symbol 3"/>
          <p:cNvSpPr/>
          <p:nvPr/>
        </p:nvSpPr>
        <p:spPr>
          <a:xfrm>
            <a:off x="1928794" y="1785926"/>
            <a:ext cx="5143536" cy="450059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215206" y="4857760"/>
            <a:ext cx="1357322" cy="12858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1928794" y="1857364"/>
            <a:ext cx="5143536" cy="43577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286644" y="5357826"/>
            <a:ext cx="1285884" cy="12144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4.Gdje se nalazi NP Krka?</a:t>
            </a:r>
            <a:endParaRPr lang="hr-HR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285852" y="1928802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središnjoj Dalmaciji</a:t>
            </a:r>
            <a:endParaRPr lang="hr-HR" sz="4000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285852" y="3500438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južnoj Dalmaciji</a:t>
            </a:r>
            <a:endParaRPr lang="hr-HR" sz="40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357290" y="5357826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Istri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&quot;No&quot; Symbol 3"/>
          <p:cNvSpPr/>
          <p:nvPr/>
        </p:nvSpPr>
        <p:spPr>
          <a:xfrm>
            <a:off x="1928794" y="1785926"/>
            <a:ext cx="5143536" cy="450059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215206" y="5072074"/>
            <a:ext cx="1500198" cy="15001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1928794" y="1857364"/>
            <a:ext cx="5143536" cy="43577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58082" y="5000636"/>
            <a:ext cx="1000132" cy="16430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5.Gdje se nalati NP Mljet?</a:t>
            </a:r>
            <a:endParaRPr lang="hr-HR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357290" y="2000240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Južnoj Dalmaciji</a:t>
            </a:r>
            <a:endParaRPr lang="hr-HR" sz="4000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357290" y="3500438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Središnjoj Dalmaciji</a:t>
            </a:r>
            <a:endParaRPr lang="hr-HR" sz="40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428728" y="5072074"/>
            <a:ext cx="6643734" cy="120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U Istri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&quot;No&quot; Symbol 3"/>
          <p:cNvSpPr/>
          <p:nvPr/>
        </p:nvSpPr>
        <p:spPr>
          <a:xfrm>
            <a:off x="1928794" y="1785926"/>
            <a:ext cx="5143536" cy="450059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786710" y="528638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Brijuni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 </a:t>
            </a:r>
            <a:r>
              <a:rPr lang="hr-HR" dirty="0" smtClean="0"/>
              <a:t>otočje u Jadranskom moru,na hrvatskom dijelu Jadrana</a:t>
            </a:r>
          </a:p>
          <a:p>
            <a:r>
              <a:rPr lang="hr-HR" dirty="0" smtClean="0"/>
              <a:t>sastoje se od 14 otoka i otočića ukupne površine 33,9km kvadratnih</a:t>
            </a:r>
          </a:p>
          <a:p>
            <a:r>
              <a:rPr lang="hr-HR" dirty="0"/>
              <a:t>n</a:t>
            </a:r>
            <a:r>
              <a:rPr lang="hr-HR" dirty="0" smtClean="0"/>
              <a:t>alase se u Istri</a:t>
            </a:r>
            <a:endParaRPr lang="vi-VN" dirty="0"/>
          </a:p>
          <a:p>
            <a:endParaRPr lang="hr-HR" dirty="0"/>
          </a:p>
        </p:txBody>
      </p:sp>
      <p:pic>
        <p:nvPicPr>
          <p:cNvPr id="4" name="Picture 3" descr="preuzm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786190"/>
            <a:ext cx="3681421" cy="2757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1928794" y="1857364"/>
            <a:ext cx="5143536" cy="43577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572396" y="5286388"/>
            <a:ext cx="1000132" cy="11430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Krka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 </a:t>
            </a:r>
            <a:r>
              <a:rPr lang="hr-HR" dirty="0" smtClean="0"/>
              <a:t>ima velik broj jezera i slapova</a:t>
            </a:r>
          </a:p>
          <a:p>
            <a:r>
              <a:rPr lang="hr-HR" dirty="0"/>
              <a:t>n</a:t>
            </a:r>
            <a:r>
              <a:rPr lang="hr-HR" dirty="0" smtClean="0"/>
              <a:t>alazi se u središnjoj Dalmaciji</a:t>
            </a:r>
          </a:p>
          <a:p>
            <a:r>
              <a:rPr lang="hr-HR" dirty="0"/>
              <a:t>d</a:t>
            </a:r>
            <a:r>
              <a:rPr lang="hr-HR" dirty="0" smtClean="0"/>
              <a:t>obio je ime po rijeci Krki koja je dio parka</a:t>
            </a:r>
          </a:p>
          <a:p>
            <a:endParaRPr lang="hr-HR" dirty="0" smtClean="0"/>
          </a:p>
        </p:txBody>
      </p:sp>
      <p:pic>
        <p:nvPicPr>
          <p:cNvPr id="4" name="Picture 3" descr="krka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619516"/>
            <a:ext cx="4515980" cy="2952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Plitvička jezera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alaze se usred Dinarskog planinsog masiva</a:t>
            </a:r>
          </a:p>
          <a:p>
            <a:r>
              <a:rPr lang="hr-HR" dirty="0"/>
              <a:t>s</a:t>
            </a:r>
            <a:r>
              <a:rPr lang="hr-HR" dirty="0" smtClean="0"/>
              <a:t>astoji se od </a:t>
            </a:r>
            <a:r>
              <a:rPr lang="hr-HR" dirty="0" smtClean="0"/>
              <a:t>šesnaest </a:t>
            </a:r>
            <a:r>
              <a:rPr lang="hr-HR" dirty="0" smtClean="0"/>
              <a:t>jezera koje se dijele na Gornja i </a:t>
            </a:r>
            <a:r>
              <a:rPr lang="hr-HR" dirty="0" smtClean="0"/>
              <a:t>Donja</a:t>
            </a:r>
          </a:p>
          <a:p>
            <a:r>
              <a:rPr lang="hr-HR" dirty="0" smtClean="0"/>
              <a:t>imaju mnogo biljnih i životinjskih vrsta</a:t>
            </a:r>
            <a:endParaRPr lang="hr-HR" dirty="0"/>
          </a:p>
        </p:txBody>
      </p:sp>
      <p:pic>
        <p:nvPicPr>
          <p:cNvPr id="4" name="Picture 3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857628"/>
            <a:ext cx="4191011" cy="2788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Paklenica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osebnosti ovog parka su šume te gemorfološke parka</a:t>
            </a:r>
          </a:p>
          <a:p>
            <a:r>
              <a:rPr lang="hr-HR" dirty="0"/>
              <a:t>n</a:t>
            </a:r>
            <a:r>
              <a:rPr lang="hr-HR" dirty="0" smtClean="0"/>
              <a:t>alazi se u i oko Velebita</a:t>
            </a:r>
          </a:p>
          <a:p>
            <a:endParaRPr lang="hr-HR" dirty="0"/>
          </a:p>
        </p:txBody>
      </p:sp>
      <p:pic>
        <p:nvPicPr>
          <p:cNvPr id="4" name="Picture 3" descr="preuzm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500438"/>
            <a:ext cx="4090272" cy="3063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Sjeverni Velebit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ao što samo ime kaže park se nalazi na Velebitu</a:t>
            </a:r>
          </a:p>
          <a:p>
            <a:r>
              <a:rPr lang="hr-HR" dirty="0"/>
              <a:t>p</a:t>
            </a:r>
            <a:r>
              <a:rPr lang="hr-HR" dirty="0" smtClean="0"/>
              <a:t>ovršina mu je 109km kvadratnih</a:t>
            </a:r>
          </a:p>
          <a:p>
            <a:r>
              <a:rPr lang="hr-HR" dirty="0" smtClean="0"/>
              <a:t>u njemu je pronađena jedno od najdubljih jama na svijetu </a:t>
            </a:r>
            <a:endParaRPr lang="hr-HR" dirty="0"/>
          </a:p>
        </p:txBody>
      </p:sp>
      <p:pic>
        <p:nvPicPr>
          <p:cNvPr id="4" name="Picture 3" descr="preuzm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000504"/>
            <a:ext cx="3538544" cy="2376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Kornati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alaze se u srednjoj Dalmaciji zapadno od Šibenika</a:t>
            </a:r>
          </a:p>
          <a:p>
            <a:r>
              <a:rPr lang="hr-HR" dirty="0"/>
              <a:t>s</a:t>
            </a:r>
            <a:r>
              <a:rPr lang="hr-HR" dirty="0" smtClean="0"/>
              <a:t>astoje se od 89 otoka,otočića i hridi  </a:t>
            </a:r>
          </a:p>
          <a:p>
            <a:endParaRPr lang="hr-HR" dirty="0" smtClean="0"/>
          </a:p>
        </p:txBody>
      </p:sp>
      <p:pic>
        <p:nvPicPr>
          <p:cNvPr id="4" name="Picture 3" descr="kornat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214686"/>
            <a:ext cx="4714878" cy="3536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 Mljet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alazi se u južnoj Dalmaciji</a:t>
            </a:r>
          </a:p>
          <a:p>
            <a:r>
              <a:rPr lang="hr-HR" dirty="0"/>
              <a:t>n</a:t>
            </a:r>
            <a:r>
              <a:rPr lang="hr-HR" dirty="0" smtClean="0"/>
              <a:t>acionalnim prakom proglašen je 1960.godine</a:t>
            </a:r>
          </a:p>
          <a:p>
            <a:r>
              <a:rPr lang="hr-HR" dirty="0"/>
              <a:t>n</a:t>
            </a:r>
            <a:r>
              <a:rPr lang="hr-HR" dirty="0" smtClean="0"/>
              <a:t>alazi se na otoku Mljetu </a:t>
            </a:r>
            <a:endParaRPr lang="hr-HR" dirty="0"/>
          </a:p>
        </p:txBody>
      </p:sp>
      <p:pic>
        <p:nvPicPr>
          <p:cNvPr id="4" name="Picture 3" descr="np_mljet1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286124"/>
            <a:ext cx="4738901" cy="3219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232</Words>
  <Application>Microsoft Office PowerPoint</Application>
  <PresentationFormat>On-screen Show (4:3)</PresentationFormat>
  <Paragraphs>67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Nacionalni parkovi </vt:lpstr>
      <vt:lpstr>Osam nacionalnih parkova u Hrvatskoj:</vt:lpstr>
      <vt:lpstr>NP Brijuni</vt:lpstr>
      <vt:lpstr>NP Krka</vt:lpstr>
      <vt:lpstr>NP Plitvička jezera</vt:lpstr>
      <vt:lpstr>NP Paklenica </vt:lpstr>
      <vt:lpstr>NP Sjeverni Velebit</vt:lpstr>
      <vt:lpstr>NP Kornati</vt:lpstr>
      <vt:lpstr>NP Mljet</vt:lpstr>
      <vt:lpstr>NP Risnjak</vt:lpstr>
      <vt:lpstr>Literatura</vt:lpstr>
      <vt:lpstr>PowerPoint Presentation</vt:lpstr>
      <vt:lpstr>1.Gdje se nalazi NP Risnjak?</vt:lpstr>
      <vt:lpstr>PowerPoint Presentation</vt:lpstr>
      <vt:lpstr>PowerPoint Presentation</vt:lpstr>
      <vt:lpstr>2.Od koliko otočića se sastoje Brijuni?</vt:lpstr>
      <vt:lpstr>PowerPoint Presentation</vt:lpstr>
      <vt:lpstr>PowerPoint Presentation</vt:lpstr>
      <vt:lpstr>3.Od koliko otoka se sastoje Kornati?</vt:lpstr>
      <vt:lpstr>PowerPoint Presentation</vt:lpstr>
      <vt:lpstr>PowerPoint Presentation</vt:lpstr>
      <vt:lpstr>3.Koliko Plitvice imaju jezera?</vt:lpstr>
      <vt:lpstr>PowerPoint Presentation</vt:lpstr>
      <vt:lpstr>PowerPoint Presentation</vt:lpstr>
      <vt:lpstr>4.Gdje se nalazi NP Krka?</vt:lpstr>
      <vt:lpstr>PowerPoint Presentation</vt:lpstr>
      <vt:lpstr>PowerPoint Presentation</vt:lpstr>
      <vt:lpstr>5.Gdje se nalati NP Mljet?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Nacionalni parkovi </dc:title>
  <dc:creator>Korisnik</dc:creator>
  <cp:lastModifiedBy>Computer</cp:lastModifiedBy>
  <cp:revision>9</cp:revision>
  <dcterms:created xsi:type="dcterms:W3CDTF">2014-05-13T18:32:01Z</dcterms:created>
  <dcterms:modified xsi:type="dcterms:W3CDTF">2014-06-19T13:56:14Z</dcterms:modified>
</cp:coreProperties>
</file>