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1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11B3-6482-4ABA-AAEF-172C069F4AF2}" type="datetimeFigureOut">
              <a:rPr lang="hr-HR" smtClean="0"/>
              <a:t>15.11.2016.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3115-2B22-460D-AC7B-8ED52C12D3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4383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11B3-6482-4ABA-AAEF-172C069F4AF2}" type="datetimeFigureOut">
              <a:rPr lang="hr-HR" smtClean="0"/>
              <a:t>15.11.2016.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3115-2B22-460D-AC7B-8ED52C12D3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3334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11B3-6482-4ABA-AAEF-172C069F4AF2}" type="datetimeFigureOut">
              <a:rPr lang="hr-HR" smtClean="0"/>
              <a:t>15.11.2016.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3115-2B22-460D-AC7B-8ED52C12D3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9189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11B3-6482-4ABA-AAEF-172C069F4AF2}" type="datetimeFigureOut">
              <a:rPr lang="hr-HR" smtClean="0"/>
              <a:t>15.11.2016.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3115-2B22-460D-AC7B-8ED52C12D3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836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11B3-6482-4ABA-AAEF-172C069F4AF2}" type="datetimeFigureOut">
              <a:rPr lang="hr-HR" smtClean="0"/>
              <a:t>15.11.2016.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3115-2B22-460D-AC7B-8ED52C12D3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657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11B3-6482-4ABA-AAEF-172C069F4AF2}" type="datetimeFigureOut">
              <a:rPr lang="hr-HR" smtClean="0"/>
              <a:t>15.11.2016.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3115-2B22-460D-AC7B-8ED52C12D3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2007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11B3-6482-4ABA-AAEF-172C069F4AF2}" type="datetimeFigureOut">
              <a:rPr lang="hr-HR" smtClean="0"/>
              <a:t>15.11.2016.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3115-2B22-460D-AC7B-8ED52C12D3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543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11B3-6482-4ABA-AAEF-172C069F4AF2}" type="datetimeFigureOut">
              <a:rPr lang="hr-HR" smtClean="0"/>
              <a:t>15.11.2016.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3115-2B22-460D-AC7B-8ED52C12D3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0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11B3-6482-4ABA-AAEF-172C069F4AF2}" type="datetimeFigureOut">
              <a:rPr lang="hr-HR" smtClean="0"/>
              <a:t>15.11.2016.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3115-2B22-460D-AC7B-8ED52C12D3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8907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11B3-6482-4ABA-AAEF-172C069F4AF2}" type="datetimeFigureOut">
              <a:rPr lang="hr-HR" smtClean="0"/>
              <a:t>15.11.2016.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3115-2B22-460D-AC7B-8ED52C12D3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572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11B3-6482-4ABA-AAEF-172C069F4AF2}" type="datetimeFigureOut">
              <a:rPr lang="hr-HR" smtClean="0"/>
              <a:t>15.11.2016.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3115-2B22-460D-AC7B-8ED52C12D3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519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811B3-6482-4ABA-AAEF-172C069F4AF2}" type="datetimeFigureOut">
              <a:rPr lang="hr-HR" smtClean="0"/>
              <a:t>15.11.2016.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93115-2B22-460D-AC7B-8ED52C12D3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202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FAUST</a:t>
            </a:r>
            <a:r>
              <a:rPr lang="hr-HR" sz="6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hr-H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VRANČIĆ</a:t>
            </a:r>
            <a:endParaRPr lang="hr-H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-</a:t>
            </a:r>
            <a:r>
              <a:rPr lang="hr-HR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homo</a:t>
            </a:r>
            <a:r>
              <a:rPr lang="hr-HR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hr-HR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volans</a:t>
            </a:r>
            <a:endParaRPr lang="hr-HR" sz="4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  <a:p>
            <a:r>
              <a:rPr lang="hr-HR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Toni Burić</a:t>
            </a:r>
          </a:p>
        </p:txBody>
      </p:sp>
    </p:spTree>
    <p:extLst>
      <p:ext uri="{BB962C8B-B14F-4D97-AF65-F5344CB8AC3E}">
        <p14:creationId xmlns:p14="http://schemas.microsoft.com/office/powerpoint/2010/main" val="108130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600" b="1" dirty="0" smtClean="0">
                <a:latin typeface="Angsana New" pitchFamily="18" charset="-34"/>
                <a:cs typeface="Angsana New" pitchFamily="18" charset="-34"/>
              </a:rPr>
              <a:t>FAUSTOVI  IZUMI </a:t>
            </a:r>
            <a:endParaRPr lang="hr-HR" sz="6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9044"/>
          </a:xfrm>
        </p:spPr>
        <p:txBody>
          <a:bodyPr>
            <a:normAutofit/>
          </a:bodyPr>
          <a:lstStyle/>
          <a:p>
            <a:r>
              <a:rPr lang="hr-HR" sz="2800" dirty="0" smtClean="0"/>
              <a:t>Vračićev najpoznatiji izum je padobran</a:t>
            </a:r>
          </a:p>
          <a:p>
            <a:r>
              <a:rPr lang="hr-HR" sz="2800" dirty="0">
                <a:latin typeface="Calibri" pitchFamily="34" charset="0"/>
                <a:cs typeface="Calibri" pitchFamily="34" charset="0"/>
              </a:rPr>
              <a:t>V</a:t>
            </a:r>
            <a:r>
              <a:rPr lang="vi-VN" sz="2800" dirty="0" smtClean="0">
                <a:latin typeface="Calibri" pitchFamily="34" charset="0"/>
                <a:cs typeface="Calibri" pitchFamily="34" charset="0"/>
              </a:rPr>
              <a:t>rančić </a:t>
            </a:r>
            <a:r>
              <a:rPr lang="vi-VN" sz="2800" dirty="0" smtClean="0">
                <a:latin typeface="Calibri" pitchFamily="34" charset="0"/>
                <a:cs typeface="Calibri" pitchFamily="34" charset="0"/>
              </a:rPr>
              <a:t>je isto tako konstruirao </a:t>
            </a:r>
            <a:r>
              <a:rPr lang="hr-HR" sz="2800" dirty="0" smtClean="0">
                <a:latin typeface="Calibri" pitchFamily="34" charset="0"/>
                <a:cs typeface="Calibri" pitchFamily="34" charset="0"/>
              </a:rPr>
              <a:t>razne vrste mlinova</a:t>
            </a:r>
            <a:r>
              <a:rPr lang="vi-VN" sz="2800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hr-HR" sz="2800" dirty="0" smtClean="0">
                <a:latin typeface="Calibri" pitchFamily="34" charset="0"/>
                <a:cs typeface="Calibri" pitchFamily="34" charset="0"/>
              </a:rPr>
              <a:t>vjetrenjaču</a:t>
            </a:r>
            <a:r>
              <a:rPr lang="vi-VN" sz="2800" dirty="0" smtClean="0">
                <a:latin typeface="Calibri" pitchFamily="34" charset="0"/>
                <a:cs typeface="Calibri" pitchFamily="34" charset="0"/>
              </a:rPr>
              <a:t>, iznio je novu konstrukciju metalnih mostova</a:t>
            </a:r>
            <a:r>
              <a:rPr lang="hr-HR" sz="2800" dirty="0" smtClean="0">
                <a:latin typeface="Calibri" pitchFamily="34" charset="0"/>
                <a:cs typeface="Calibri" pitchFamily="34" charset="0"/>
              </a:rPr>
              <a:t>,viseće mostove  </a:t>
            </a:r>
          </a:p>
          <a:p>
            <a:pPr marL="0" indent="0">
              <a:buNone/>
            </a:pPr>
            <a:endParaRPr lang="hr-HR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3805872" cy="261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7032"/>
            <a:ext cx="3888432" cy="261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35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24744"/>
            <a:ext cx="4040188" cy="720080"/>
          </a:xfrm>
        </p:spPr>
        <p:txBody>
          <a:bodyPr>
            <a:normAutofit/>
          </a:bodyPr>
          <a:lstStyle/>
          <a:p>
            <a:pPr algn="ctr"/>
            <a:r>
              <a:rPr lang="hr-HR" sz="2800" dirty="0" smtClean="0"/>
              <a:t>Mlin s pomićnim krovom</a:t>
            </a:r>
            <a:endParaRPr lang="hr-HR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5488" y="980728"/>
            <a:ext cx="4608512" cy="834107"/>
          </a:xfrm>
        </p:spPr>
        <p:txBody>
          <a:bodyPr>
            <a:noAutofit/>
          </a:bodyPr>
          <a:lstStyle/>
          <a:p>
            <a:pPr algn="ctr"/>
            <a:r>
              <a:rPr lang="hr-HR" sz="2800" dirty="0" smtClean="0"/>
              <a:t>Maketa Faustove vjetrnjače</a:t>
            </a:r>
            <a:endParaRPr lang="hr-HR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2502642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4011516" cy="279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51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MLIN S POMIČNIM KROVOM</a:t>
            </a:r>
          </a:p>
          <a:p>
            <a:r>
              <a:rPr lang="hr-HR" dirty="0"/>
              <a:t>m</a:t>
            </a:r>
            <a:r>
              <a:rPr lang="hr-HR" dirty="0" smtClean="0"/>
              <a:t>lin s pomičnim krovom radi tako da netko hoda i gura zapreke na krovu i to daje snagu mlinu da moze mljeti</a:t>
            </a:r>
          </a:p>
          <a:p>
            <a:pPr marL="0" indent="0">
              <a:buNone/>
            </a:pPr>
            <a:r>
              <a:rPr lang="hr-HR" sz="3600" b="1" dirty="0" smtClean="0">
                <a:solidFill>
                  <a:schemeClr val="tx2">
                    <a:lumMod val="75000"/>
                  </a:schemeClr>
                </a:solidFill>
              </a:rPr>
              <a:t>VJETRENJAČA</a:t>
            </a:r>
          </a:p>
          <a:p>
            <a:r>
              <a:rPr lang="hr-HR" dirty="0" smtClean="0"/>
              <a:t>Vjetrenjača je vrlo važna u današnjici zbog dobivanja električne energije putem kojim se ne zagađuje okoliš</a:t>
            </a:r>
          </a:p>
        </p:txBody>
      </p:sp>
    </p:spTree>
    <p:extLst>
      <p:ext uri="{BB962C8B-B14F-4D97-AF65-F5344CB8AC3E}">
        <p14:creationId xmlns:p14="http://schemas.microsoft.com/office/powerpoint/2010/main" val="362313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6597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 smtClean="0"/>
              <a:t> </a:t>
            </a:r>
            <a:r>
              <a:rPr lang="hr-HR" sz="2400" b="1" dirty="0" smtClean="0"/>
              <a:t>Opis rada mlina </a:t>
            </a:r>
            <a:r>
              <a:rPr lang="hr-HR" sz="2400" b="1" dirty="0"/>
              <a:t>s pomičnim krovom </a:t>
            </a:r>
            <a:endParaRPr lang="hr-HR" sz="2400" dirty="0"/>
          </a:p>
          <a:p>
            <a:r>
              <a:rPr lang="vi-VN" sz="2400" dirty="0">
                <a:latin typeface="Calibri" panose="020F0502020204030204" pitchFamily="34" charset="0"/>
              </a:rPr>
              <a:t>Mlin s pomičnim krovom je vjetrenjača s vodoravnim rotorom s lopaticama kakve imaju današnje turbine. </a:t>
            </a:r>
            <a:r>
              <a:rPr lang="vi-VN" sz="2400" dirty="0" smtClean="0">
                <a:latin typeface="Calibri" panose="020F0502020204030204" pitchFamily="34" charset="0"/>
              </a:rPr>
              <a:t>Mlin</a:t>
            </a:r>
            <a:r>
              <a:rPr lang="hr-HR" sz="2400" dirty="0" smtClean="0">
                <a:latin typeface="Calibri" panose="020F0502020204030204" pitchFamily="34" charset="0"/>
              </a:rPr>
              <a:t> se</a:t>
            </a:r>
            <a:r>
              <a:rPr lang="vi-VN" sz="2400" dirty="0" smtClean="0">
                <a:latin typeface="Calibri" panose="020F0502020204030204" pitchFamily="34" charset="0"/>
              </a:rPr>
              <a:t> </a:t>
            </a:r>
            <a:r>
              <a:rPr lang="vi-VN" sz="2400" dirty="0">
                <a:latin typeface="Calibri" panose="020F0502020204030204" pitchFamily="34" charset="0"/>
              </a:rPr>
              <a:t>u krovu </a:t>
            </a:r>
            <a:r>
              <a:rPr lang="vi-VN" sz="2400" dirty="0" smtClean="0">
                <a:latin typeface="Calibri" panose="020F0502020204030204" pitchFamily="34" charset="0"/>
              </a:rPr>
              <a:t>pokreće </a:t>
            </a:r>
            <a:r>
              <a:rPr lang="vi-VN" sz="2400" dirty="0">
                <a:latin typeface="Calibri" panose="020F0502020204030204" pitchFamily="34" charset="0"/>
              </a:rPr>
              <a:t>preko krova, koji je podijeljen u više malo zakrivljenih i između dva zida zatvorenih krila, koja na jednoj strani hvataju vjetar, a na drugoj ga ispuštaju.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25122"/>
            <a:ext cx="2000954" cy="31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87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6597352"/>
          </a:xfrm>
        </p:spPr>
        <p:txBody>
          <a:bodyPr>
            <a:normAutofit/>
          </a:bodyPr>
          <a:lstStyle/>
          <a:p>
            <a:endParaRPr lang="hr-HR" sz="2400" dirty="0"/>
          </a:p>
          <a:p>
            <a:pPr marL="0" indent="0">
              <a:buNone/>
            </a:pPr>
            <a:r>
              <a:rPr lang="hr-HR" sz="3000" b="1" dirty="0" smtClean="0"/>
              <a:t>Povezanost </a:t>
            </a:r>
            <a:r>
              <a:rPr lang="hr-HR" sz="3000" b="1" dirty="0"/>
              <a:t>tog izuma sa današnjim postrojenjima </a:t>
            </a:r>
            <a:endParaRPr lang="hr-HR" sz="3000" b="1" dirty="0" smtClean="0"/>
          </a:p>
          <a:p>
            <a:pPr marL="0" indent="0">
              <a:buNone/>
            </a:pPr>
            <a:endParaRPr lang="hr-HR" sz="3000" b="1" dirty="0"/>
          </a:p>
          <a:p>
            <a:pPr marL="0" indent="0">
              <a:buNone/>
            </a:pPr>
            <a:r>
              <a:rPr lang="hr-HR" sz="2400" dirty="0" smtClean="0"/>
              <a:t>Faust je u </a:t>
            </a:r>
            <a:r>
              <a:rPr lang="hr-HR" sz="2400" dirty="0"/>
              <a:t>mlinu koristio rotor s lopaticama, koji je danas sastavni dio turbine. Turbina je energetski stroj s stalnim protokom (vjetra,tekućine, plina) kroz sustav rotorskih lopatica koji pretvara potencijalnu ili toplinsku energiju u kinetičku energiju. Turbine se danas koriste u </a:t>
            </a:r>
            <a:r>
              <a:rPr lang="hr-HR" sz="2400" dirty="0" err="1"/>
              <a:t>vjetroelektranama</a:t>
            </a:r>
            <a:r>
              <a:rPr lang="hr-HR" sz="2400" dirty="0"/>
              <a:t>, autoindustriji, industrijskim postrojenjima itd.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3256781" cy="30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77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Važnost </a:t>
            </a:r>
            <a:r>
              <a:rPr lang="hr-HR" b="1" dirty="0" err="1" smtClean="0"/>
              <a:t>Vrančićeva</a:t>
            </a:r>
            <a:r>
              <a:rPr lang="hr-HR" b="1" dirty="0" smtClean="0"/>
              <a:t> </a:t>
            </a:r>
            <a:r>
              <a:rPr lang="hr-HR" b="1" dirty="0" smtClean="0"/>
              <a:t>mlina </a:t>
            </a:r>
            <a:r>
              <a:rPr lang="hr-HR" b="1" dirty="0" smtClean="0"/>
              <a:t>s pomičnim krovom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Vrančićev mlin s pomičnim krovom pretvara energiju vjetra u mehaničku energiju, dok današnje vjetrenjače energiju vjetra pretvaraju u električnu energiju.</a:t>
            </a:r>
          </a:p>
          <a:p>
            <a:r>
              <a:rPr lang="hr-HR" dirty="0" smtClean="0"/>
              <a:t>Vrančić je uvidio prednost mlinova s okomitom osovinom jer s time nije </a:t>
            </a:r>
            <a:br>
              <a:rPr lang="hr-HR" dirty="0" smtClean="0"/>
            </a:br>
            <a:r>
              <a:rPr lang="hr-HR" dirty="0" smtClean="0"/>
              <a:t>potrebno usmjeravanje lopatičnog </a:t>
            </a:r>
            <a:br>
              <a:rPr lang="hr-HR" dirty="0" smtClean="0"/>
            </a:br>
            <a:r>
              <a:rPr lang="hr-HR" dirty="0" smtClean="0"/>
              <a:t>kola s horizontalnom osovinom u </a:t>
            </a:r>
            <a:br>
              <a:rPr lang="hr-HR" dirty="0" smtClean="0"/>
            </a:br>
            <a:r>
              <a:rPr lang="hr-HR" dirty="0" smtClean="0"/>
              <a:t>promjenjivi smjer vjetra.</a:t>
            </a: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068960"/>
            <a:ext cx="1251041" cy="197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169" y="5044162"/>
            <a:ext cx="1732216" cy="163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01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Izradili:</a:t>
            </a:r>
          </a:p>
          <a:p>
            <a:pPr marL="0" indent="0">
              <a:buNone/>
            </a:pPr>
            <a:r>
              <a:rPr lang="hr-H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KARLA BELAMARIĆ</a:t>
            </a:r>
          </a:p>
          <a:p>
            <a:pPr marL="0" indent="0">
              <a:buNone/>
            </a:pPr>
            <a:r>
              <a:rPr lang="hr-HR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TONI </a:t>
            </a:r>
            <a:r>
              <a:rPr lang="hr-H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BURIĆ</a:t>
            </a:r>
          </a:p>
          <a:p>
            <a:pPr marL="0" indent="0">
              <a:buNone/>
            </a:pPr>
            <a:r>
              <a:rPr lang="hr-H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NIKOLA HRG</a:t>
            </a:r>
            <a:endParaRPr lang="hr-HR" sz="4000" dirty="0" smtClean="0"/>
          </a:p>
          <a:p>
            <a:pPr marL="0" indent="0">
              <a:buNone/>
            </a:pPr>
            <a:r>
              <a:rPr lang="hr-H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			</a:t>
            </a:r>
            <a:r>
              <a:rPr lang="hr-HR" b="1" dirty="0" smtClean="0"/>
              <a:t>7.b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					OŠ „</a:t>
            </a:r>
            <a:r>
              <a:rPr lang="hr-HR" dirty="0" err="1" smtClean="0"/>
              <a:t>Meterize</a:t>
            </a:r>
            <a:r>
              <a:rPr lang="hr-HR" dirty="0" smtClean="0"/>
              <a:t>”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				Šibenik                                                                                  </a:t>
            </a:r>
            <a:endParaRPr lang="hr-HR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4498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115</TotalTime>
  <Words>194</Words>
  <Application>Microsoft Office PowerPoint</Application>
  <PresentationFormat>On-screen Show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Andalus</vt:lpstr>
      <vt:lpstr>Angsana New</vt:lpstr>
      <vt:lpstr>Arial</vt:lpstr>
      <vt:lpstr>Calibri</vt:lpstr>
      <vt:lpstr>Office Theme</vt:lpstr>
      <vt:lpstr>FAUST VRANČIĆ</vt:lpstr>
      <vt:lpstr>FAUSTOVI  IZUMI </vt:lpstr>
      <vt:lpstr>PowerPoint Presentation</vt:lpstr>
      <vt:lpstr>PowerPoint Presentation</vt:lpstr>
      <vt:lpstr>PowerPoint Presentation</vt:lpstr>
      <vt:lpstr>PowerPoint Presentation</vt:lpstr>
      <vt:lpstr>Važnost Vrančićeva mlina s pomičnim krovom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FAUST VRANČIĆ</dc:title>
  <dc:creator>anđela</dc:creator>
  <cp:lastModifiedBy>Dora Jelaković</cp:lastModifiedBy>
  <cp:revision>15</cp:revision>
  <dcterms:created xsi:type="dcterms:W3CDTF">2016-09-27T18:04:02Z</dcterms:created>
  <dcterms:modified xsi:type="dcterms:W3CDTF">2016-11-15T07:39:11Z</dcterms:modified>
</cp:coreProperties>
</file>