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84" r:id="rId9"/>
    <p:sldId id="292" r:id="rId10"/>
    <p:sldId id="262" r:id="rId11"/>
    <p:sldId id="274" r:id="rId12"/>
    <p:sldId id="263" r:id="rId13"/>
    <p:sldId id="273" r:id="rId14"/>
    <p:sldId id="287" r:id="rId15"/>
    <p:sldId id="264" r:id="rId16"/>
    <p:sldId id="288" r:id="rId17"/>
    <p:sldId id="283" r:id="rId18"/>
    <p:sldId id="265" r:id="rId19"/>
    <p:sldId id="282" r:id="rId20"/>
    <p:sldId id="267" r:id="rId21"/>
    <p:sldId id="275" r:id="rId22"/>
    <p:sldId id="289" r:id="rId23"/>
    <p:sldId id="268" r:id="rId24"/>
    <p:sldId id="272" r:id="rId25"/>
    <p:sldId id="271" r:id="rId26"/>
    <p:sldId id="286" r:id="rId27"/>
    <p:sldId id="290" r:id="rId28"/>
    <p:sldId id="276" r:id="rId29"/>
    <p:sldId id="278" r:id="rId30"/>
    <p:sldId id="279" r:id="rId31"/>
    <p:sldId id="280" r:id="rId32"/>
    <p:sldId id="281" r:id="rId33"/>
    <p:sldId id="291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907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439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61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087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90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278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264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550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617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38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674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977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383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15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471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97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30.5.2017.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836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Q_AndBlJJasPJthkhzt-vOaO9duEgHU2WEP1Y3NBmrR_i0g/viewform?c=0&amp;w=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Otpad je i tvoj problem 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Što bi ste trebali znati o otpadu!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Recikliranje</a:t>
            </a:r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328384"/>
            <a:ext cx="5189562" cy="4594945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Recikliranje je izdvajanje materijala iz otpada i njegovo ponovno korištenje. 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Uključuje sakupljanje, izdvajanje, preradu i izradu novih  proizvoda iz iskorištenih stvari ili materijala.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Vrlo je važno najprije odvojiti otpad prema vrstama otpadaka.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Mnoge otpadne materije se mogu ponovo iskoristiti, ako su odvojeno sakupljene.</a:t>
            </a:r>
          </a:p>
        </p:txBody>
      </p:sp>
      <p:pic>
        <p:nvPicPr>
          <p:cNvPr id="4" name="Slika 3" descr="Recycle001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1761296" cy="1715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Recikliranje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recikliranje spada sve što se može ponovno iskoristiti, a da se ne baci.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svijetu postoje centri za reciklažu koji iskorištavaju materijal od starih stvari kako bi napravili nove.</a:t>
            </a:r>
          </a:p>
          <a:p>
            <a:endParaRPr lang="hr-H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17621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42" y="4005064"/>
            <a:ext cx="5011589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Papir 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Slika 5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836712"/>
            <a:ext cx="281804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340768"/>
            <a:ext cx="5628655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  <a:p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Papir je materijal koji se upotrebljava za pisanje, crtanje, tisak, pakiranje, osobnu higijenu i u mnoge druge svrhe.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Proizvodi se uglavnom od celuloze, pri čemu se 90% ukupno proizvedene celuloze na svijetu dobiva iz drveta.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papirnoj industriji danas se uglavnom prerađuju višegodišnje biljke kao što su smreka, bor, jela, bukva, breza i topola.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Pojavio se oko 105. godine u Kini kao zamjena svili, koja je do tada služila kao podloga za pisanje.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Papir</a:t>
            </a:r>
            <a:r>
              <a:rPr lang="hr-HR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Recikliranje papira je vraćanje odbačenog papira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vlakana papira) u proizvod koji se može ponovno koristiti.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Proces započinje u kućanstvima, na radnim mjestima i tvornicama sortiranjem papira koji se želi reciklirati.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Trebao bi biti čist, a ne onečišćen hranom, plastikom ili drugim stvarima, budući da se u tom slučaju klasificira kao otpad.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Potom se ubacuje u namjenske kontejnere ili sortiran po tipu i kvaliteti odvozi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reciklažna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dvorišta, odakle se šalje na preradu.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Zbog oslabljivanja vlakana, papir je moguće reciklirati 4 do 6 puta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recikliranje papira potrebno je čak 64 posto manje energije nego za proizvodnju novog.</a:t>
            </a:r>
          </a:p>
          <a:p>
            <a:endParaRPr lang="hr-H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0"/>
            <a:ext cx="28162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Staklo</a:t>
            </a:r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4763016"/>
          </a:xfrm>
        </p:spPr>
        <p:txBody>
          <a:bodyPr>
            <a:noAutofit/>
          </a:bodyPr>
          <a:lstStyle/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Staklo je uglavnom amorfni silicijev dioksid. 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Zbog svojih karakteristika da je relativno čvrsto, inertno, prozirno i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biološki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neaktivno, ima vrlo široku upotrebu u današnjem vremenu.</a:t>
            </a:r>
          </a:p>
          <a:p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Legende kažu da su ga otkrili Babilonci, Feničani i Egipćani oko 5.000 godina prije Krista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ako navodno nikad nije potvrđeno kao povijesna činjenica</a:t>
            </a: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recikliranja stakla podrazumijeva pretvaranje odbačenog stakla u korisni proizvod. </a:t>
            </a:r>
          </a:p>
          <a:p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razliku od drugih ambalažnih materijala, staro staklo je moguće pretaliti bezbroj puta, a da pritom ne izgubi na kvaliteti</a:t>
            </a:r>
            <a:r>
              <a:rPr lang="hr-HR" sz="1400" dirty="0" smtClean="0"/>
              <a:t>.</a:t>
            </a:r>
            <a:endParaRPr lang="hr-HR" sz="1400" dirty="0"/>
          </a:p>
        </p:txBody>
      </p:sp>
      <p:pic>
        <p:nvPicPr>
          <p:cNvPr id="6" name="Slika 5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44719"/>
            <a:ext cx="2160240" cy="2673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Plastika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88194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Plastika je naziv za različite umjetne ili polu umjetne polimerske materijale.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Stvara se procesom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polimerizacije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odnosno kemijskom reakcijom spajanja molekula jednostavnog spoja za dobivanje spoja veće molekulske težine s jednakim postotnim sastavom tvari (polimer).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Osim kontroliranog spaljivanja i korištenja kao izvora energije, PET ambalažu je moguće i reciklirati u proizvodnji nove ambalaže, odjeće, vlakana i izolacije.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PET materijal je nelomljiv, otporan za mehanička oštećenja, izuzetno lagan, izdržljiv i otporan na vlagu.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Proziran je poput stakla i nepropustan za većinu plinova, zahvaljujući čemu se koristi u pakiranju gaziranih pića.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47" y="260648"/>
            <a:ext cx="3456384" cy="336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M</a:t>
            </a:r>
            <a:r>
              <a:rPr lang="hr-HR" dirty="0" smtClean="0">
                <a:solidFill>
                  <a:srgbClr val="92D050"/>
                </a:solidFill>
              </a:rPr>
              <a:t>etali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Metalni otpad predstavlja ogromni potencijal za ponovno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iskorištavanje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odnosno recikliranje te ga iz tog razloga treba odvojeno skupljati.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Recikliranje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metala je proces ponovnog korištenja metalnih materijala, ponajviše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aluminija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čelika.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Svi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proizvodi sačinjeni od aluminija i čelika u velikom se udjelu dadu reciklirati, a recikliranjem istih sirovina štedimo do 95% energije potrebne za proizvodnju novih materijala.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Reciklirani aluminij zahtjeva svega 5% energije koja je potrebna za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proizvodnju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novog, primarnog aluminija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Metali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imaju jako veliki postotak ponovne iskoristivosti, 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najviše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čelik – do 100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73" y="332656"/>
            <a:ext cx="2133600" cy="2277616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8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3250" y="476672"/>
            <a:ext cx="6347713" cy="1320800"/>
          </a:xfrm>
        </p:spPr>
        <p:txBody>
          <a:bodyPr>
            <a:normAutofit/>
          </a:bodyPr>
          <a:lstStyle/>
          <a:p>
            <a:r>
              <a:rPr lang="hr-HR" dirty="0" smtClean="0"/>
              <a:t>Što bi ste trebali znati o otpadu?</a:t>
            </a:r>
            <a:endParaRPr lang="hr-HR" dirty="0"/>
          </a:p>
        </p:txBody>
      </p:sp>
      <p:pic>
        <p:nvPicPr>
          <p:cNvPr id="8" name="Rezervirano mjesto sadržaja 7" descr="img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23864"/>
            <a:ext cx="3096344" cy="2053011"/>
          </a:xfrm>
        </p:spPr>
      </p:pic>
      <p:sp>
        <p:nvSpPr>
          <p:cNvPr id="9" name="TekstniOkvir 8"/>
          <p:cNvSpPr txBox="1"/>
          <p:nvPr/>
        </p:nvSpPr>
        <p:spPr>
          <a:xfrm>
            <a:off x="293250" y="2132856"/>
            <a:ext cx="4784486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Otpad je svaka tvar ili predmet koje posjednik odbacuje, namjerava ili mora odbaciti. 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Ovisno o svojstvima otpada, otpad se može podijeliti na opasni, neopasni i inertni otpad.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Otpadom se smatra i svaki predmet i tvar čije su sakupljanje, prijevoz i obrada nužni u svrhu zaštite javnog interesa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10" name="Slika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50053"/>
            <a:ext cx="3536483" cy="22322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Kompostiranje 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133055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Komostiranje je biološka  razgradnja biootpad uz prisustvo zraka,a pomoću čitavog niza živih organizama,pri čemu nastaju ugljikov dioksid,voda,toplina i kompost  - humus.</a:t>
            </a:r>
          </a:p>
          <a:p>
            <a:r>
              <a:rPr lang="hr-HR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Izradite kompostište u vlastitom vrtu!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Odaberite nagnuto i suho mjesto u polusjeni nekog drveta koje će štititi vaš kompost od isušivanja za velikih vrućina i prevelikog vlaženja za kišnih dana.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Ukoliko takvo mjesto ne postoji, kompostnu hrpu pokrijte tkaninom koja propušta zrak, ali ne propušta vodu.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53" y="1428582"/>
            <a:ext cx="25241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789040"/>
            <a:ext cx="3780928" cy="257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1320800"/>
          </a:xfrm>
        </p:spPr>
        <p:txBody>
          <a:bodyPr/>
          <a:lstStyle/>
          <a:p>
            <a:pPr algn="ctr"/>
            <a:r>
              <a:rPr lang="hr-HR" dirty="0" err="1" smtClean="0"/>
              <a:t>Kompostirajte</a:t>
            </a:r>
            <a:r>
              <a:rPr lang="hr-HR" dirty="0" smtClean="0"/>
              <a:t> u vlastitom vrtu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t="1000" r="40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3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b="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Tako jednostavno! </a:t>
            </a:r>
            <a:r>
              <a:rPr lang="hr-HR" b="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r-HR" b="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vi-VN" b="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Kod kuće, na poslu, </a:t>
            </a:r>
            <a:r>
              <a:rPr lang="vi-VN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uvijek…ZA</a:t>
            </a:r>
            <a:r>
              <a:rPr lang="vi-VN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hr-HR" b="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755576" y="1991855"/>
            <a:ext cx="6347714" cy="3880773"/>
          </a:xfrm>
        </p:spPr>
        <p:txBody>
          <a:bodyPr>
            <a:normAutofit/>
          </a:bodyPr>
          <a:lstStyle/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platnene vrećice i košare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keramičke… staklene… trajne/perive plastične… šalice i čaše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staklene boce, platneni ubrusi i krpe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veće pakiranje (manje ambalaže)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kompostiranje smeća biljnog, životinjskog i organskog podrijetla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božićno drvce kao sadnica: u proljeće ću ga posaditi u vrtu / u blizini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59113"/>
            <a:ext cx="208438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92D050"/>
                </a:solidFill>
              </a:rPr>
              <a:t>Tako jednostavno! </a:t>
            </a:r>
            <a:br>
              <a:rPr lang="pl-PL" dirty="0">
                <a:solidFill>
                  <a:srgbClr val="92D050"/>
                </a:solidFill>
              </a:rPr>
            </a:br>
            <a:r>
              <a:rPr lang="pl-PL" dirty="0">
                <a:solidFill>
                  <a:srgbClr val="92D050"/>
                </a:solidFill>
              </a:rPr>
              <a:t>Kod kuće, na poslu, uvijek…ZA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2160590"/>
            <a:ext cx="7418785" cy="436475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stari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električni i elektronički aparati? Pa to se u Hrvatskoj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besplatno odvozi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PET boce nosim u trgovine, a stare lijekove u ljekarne koje ih sakupljaju i zbrinjavaju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organiziran(a) sam: sakupljam… stare baterije plastične vrećice papir staklo karton željezo drvo gume plastiku tekstilni otpad još svašta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onda sve odnesem na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reciklažno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dvorište ili u posebne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spremnike</a:t>
            </a:r>
          </a:p>
          <a:p>
            <a:pPr marL="0" indent="0">
              <a:buNone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900194" cy="24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Tako jednostavno! </a:t>
            </a:r>
            <a:br>
              <a:rPr lang="pl-PL" dirty="0"/>
            </a:br>
            <a:r>
              <a:rPr lang="pl-PL" dirty="0"/>
              <a:t>Kod kuće, na poslu, uvijek…ZA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36762"/>
          </a:xfrm>
        </p:spPr>
        <p:txBody>
          <a:bodyPr>
            <a:normAutofit/>
          </a:bodyPr>
          <a:lstStyle/>
          <a:p>
            <a:r>
              <a:rPr lang="nn-NO" dirty="0"/>
              <a:t>korištenje obje strane praznog </a:t>
            </a:r>
            <a:r>
              <a:rPr lang="nn-NO" dirty="0" smtClean="0"/>
              <a:t>papira</a:t>
            </a:r>
            <a:endParaRPr lang="hr-HR" dirty="0" smtClean="0"/>
          </a:p>
          <a:p>
            <a:r>
              <a:rPr lang="vi-VN" dirty="0" smtClean="0"/>
              <a:t>uređena </a:t>
            </a:r>
            <a:r>
              <a:rPr lang="vi-VN" dirty="0"/>
              <a:t>odlagališta otpada</a:t>
            </a:r>
          </a:p>
          <a:p>
            <a:r>
              <a:rPr lang="vi-VN" dirty="0"/>
              <a:t>rezač papira + kutija za sakupljanje papira</a:t>
            </a:r>
          </a:p>
          <a:p>
            <a:r>
              <a:rPr lang="vi-VN" dirty="0"/>
              <a:t>trajne baterije s punjačem</a:t>
            </a:r>
          </a:p>
          <a:p>
            <a:r>
              <a:rPr lang="vi-VN" dirty="0"/>
              <a:t>trajna „uljna“ lampica</a:t>
            </a:r>
          </a:p>
          <a:p>
            <a:r>
              <a:rPr lang="vi-VN" dirty="0"/>
              <a:t>toner za pisač vraćam proizvođačima na ponovno punjenje ili odnosim na </a:t>
            </a:r>
            <a:r>
              <a:rPr lang="vi-VN" dirty="0" smtClean="0"/>
              <a:t>reciklažu</a:t>
            </a:r>
            <a:endParaRPr lang="hr-HR" dirty="0" smtClean="0"/>
          </a:p>
          <a:p>
            <a:r>
              <a:rPr lang="vi-VN" dirty="0"/>
              <a:t>znam gdje su najbliži kontejneri za reciklažni otpad, i koristim </a:t>
            </a:r>
            <a:r>
              <a:rPr lang="vi-VN" dirty="0" smtClean="0"/>
              <a:t>ih</a:t>
            </a:r>
            <a:endParaRPr lang="hr-HR" dirty="0" smtClean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75395"/>
            <a:ext cx="56086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06" y="3356992"/>
            <a:ext cx="2206650" cy="32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4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058745" cy="1320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Koliko </a:t>
            </a:r>
            <a:r>
              <a:rPr lang="hr-HR" dirty="0"/>
              <a:t>kojim </a:t>
            </a:r>
            <a:r>
              <a:rPr lang="hr-HR" dirty="0" err="1"/>
              <a:t>otpatcima</a:t>
            </a:r>
            <a:r>
              <a:rPr lang="hr-HR" dirty="0"/>
              <a:t> treba vremena za potpunu </a:t>
            </a:r>
            <a:r>
              <a:rPr lang="hr-HR" dirty="0" smtClean="0"/>
              <a:t>razgradivost ?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Opušci cigareta - 6 mjeseci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Plastične vrećice novijeg dizajna s drugačijim sastojcima - 20 godina. One se lakše razgrađuju na suncu i većinom su napravljene od gustog polietilena. 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Plastične vrećice rađene po starom sastavu raspadaju se oko 1000 godina. 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Jednokratne pelene - 30-40 godina. Prema nekim istraživanjima, ovisno o njihovom stanju, jednokratne pelene mogu se raspadati i do 500 godina. Čak i ako nisu korištene jako su otrovne jer su tretirane s toluenom, etilbenzenom, ksilenom, dipentenom kao i dioksinom, kemikalijom koja je poznata kao jak karcinogen.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728192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Koliko kojim </a:t>
            </a:r>
            <a:r>
              <a:rPr lang="hr-HR" dirty="0" err="1"/>
              <a:t>otpatcima</a:t>
            </a:r>
            <a:r>
              <a:rPr lang="hr-HR" dirty="0"/>
              <a:t> treba vremena za potpunu razgradivost 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Vjetrovke - 30-40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Tepih - 30-40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Limenke - 50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Auto-gume - 50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Tenisice - 50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Koža - 50 godina. Koža koja je kemijski tretirana može trajati 80 godina.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Vrećice od čipsa - 75-80 godina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81133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1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6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02761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Koliko kojim </a:t>
            </a:r>
            <a:r>
              <a:rPr lang="hr-HR" dirty="0" err="1"/>
              <a:t>otpatcima</a:t>
            </a:r>
            <a:r>
              <a:rPr lang="hr-HR" dirty="0"/>
              <a:t> treba vremena za potpunu razgradivost 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636912"/>
            <a:ext cx="6347714" cy="3880773"/>
          </a:xfrm>
        </p:spPr>
        <p:txBody>
          <a:bodyPr>
            <a:normAutofit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Plastični držači piva u pakiranju od 6 komada - 100 godina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Aluminijske limenke sokova i piva od - 200 godina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Plastične bočice - 500 godina. I tada se neće potpuno razgraditi jer se petrokemijski proizvodi nisu potpuno biorazgradljivi i kemikalije ostaju u tlu. </a:t>
            </a:r>
          </a:p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Staklene čaše i staklenke - 1-2 milijuna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27041"/>
            <a:ext cx="181133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Koliko kojim </a:t>
            </a:r>
            <a:r>
              <a:rPr lang="hr-HR" dirty="0" err="1"/>
              <a:t>otpatcima</a:t>
            </a:r>
            <a:r>
              <a:rPr lang="hr-HR" dirty="0"/>
              <a:t> treba vremena za potpunu razgradivost 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Baterije - više od dva milijuna godina. Njihov omotač od metala će se lako razgraditi, ali unutrašnji sastojci poput cinkovog klorida, olova, žive i kadmija ne razgrađuju se olako i poprilično su otrovni za zemlju. Zato ih je bolje reciklirati.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Kora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jabuke - dva tjedna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Papirnati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ručnici, maramice, WC papir i novine - mjesec dana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Papirnate vrećice - šest tjedana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Kora banane - šest tjedana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807840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9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Koliko kojim </a:t>
            </a:r>
            <a:r>
              <a:rPr lang="hr-HR" dirty="0" err="1"/>
              <a:t>otpatcima</a:t>
            </a:r>
            <a:r>
              <a:rPr lang="hr-HR" dirty="0"/>
              <a:t> treba vremena za potpunu razgradivost 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Kartonske kutije od žitarica i drugih proizvoda - šest tjedana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Kartonska ambalaža od sokova i mlijeka - dva do tri mjeseca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Pamučne majice - šest mjeseci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Vuneni puloveri i čarape - godinu dana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Papirnate knjige - šest mjeseci.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81133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5000" r="4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827584" y="47667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linkClick r:id="rId3"/>
              </a:rPr>
              <a:t>On-line prijava besplatnog odvoza otpada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67544" y="598722"/>
            <a:ext cx="8280920" cy="2531368"/>
          </a:xfrm>
        </p:spPr>
        <p:txBody>
          <a:bodyPr/>
          <a:lstStyle/>
          <a:p>
            <a:r>
              <a:rPr lang="hr-HR" dirty="0"/>
              <a:t>Ne zaboravite aktivno sudjelovati u zaštiti jedine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nam </a:t>
            </a:r>
            <a:r>
              <a:rPr lang="hr-HR" dirty="0"/>
              <a:t>Zemlje!</a:t>
            </a:r>
          </a:p>
        </p:txBody>
      </p:sp>
      <p:pic>
        <p:nvPicPr>
          <p:cNvPr id="9218" name="Picture 2" descr="Slikovni rezultat za KOLIKO JE POTREBNO DA SE RAZGRADI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968552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7596336" y="58772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LEA IVČEK, 6. 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6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31676"/>
            <a:ext cx="6347713" cy="1320800"/>
          </a:xfrm>
        </p:spPr>
        <p:txBody>
          <a:bodyPr>
            <a:normAutofit/>
          </a:bodyPr>
          <a:lstStyle/>
          <a:p>
            <a:r>
              <a:rPr lang="hr-HR" dirty="0"/>
              <a:t>Kako u samo tri koraka staviti kućansku kantu na dijetu?</a:t>
            </a:r>
          </a:p>
        </p:txBody>
      </p:sp>
      <p:pic>
        <p:nvPicPr>
          <p:cNvPr id="4" name="Rezervirano mjesto sadržaja 3" descr="KANTA-NA-DIJ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2390063" cy="3034692"/>
          </a:xfrm>
        </p:spPr>
      </p:pic>
      <p:sp>
        <p:nvSpPr>
          <p:cNvPr id="5" name="TekstniOkvir 4"/>
          <p:cNvSpPr txBox="1"/>
          <p:nvPr/>
        </p:nvSpPr>
        <p:spPr>
          <a:xfrm>
            <a:off x="266800" y="2213524"/>
            <a:ext cx="3585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je jednostavno staviti kantu na dijetu.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Samo se morate  pridržavati uputa u sljedeća tri koraka.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Jako su jednostavna ako će te ih poštivati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ako uradite što treba rezultati će biti pozitivni. 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 descr="im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886589"/>
            <a:ext cx="2332342" cy="27891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Korak </a:t>
            </a:r>
            <a:endParaRPr lang="hr-HR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76678"/>
            <a:ext cx="5544616" cy="331236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Detoksikacijska dijeta — samo najbolje za moju kantu!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Odlučite li Vašu kantu staviti na detoksikacijsku dijetu pojačano ćete odvajati toksične sastojke iz kućanskog smeća.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Znatno poboljšajte metabolizam Vaše kante tako što ćete odvojeno sakupljati boce od alkoholnih pića, limenke od hrane, ulje od prženja, plastičnu i ostalu ambalažu.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430" y="4978460"/>
            <a:ext cx="1866900" cy="1706366"/>
          </a:xfrm>
          <a:prstGeom prst="rect">
            <a:avLst/>
          </a:prstGeom>
        </p:spPr>
      </p:pic>
      <p:pic>
        <p:nvPicPr>
          <p:cNvPr id="5" name="Slika 4" descr="im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4592" y="4954116"/>
            <a:ext cx="2898876" cy="1671650"/>
          </a:xfrm>
          <a:prstGeom prst="rect">
            <a:avLst/>
          </a:prstGeom>
        </p:spPr>
      </p:pic>
      <p:pic>
        <p:nvPicPr>
          <p:cNvPr id="6" name="Slika 5" descr="img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2211" y="4954116"/>
            <a:ext cx="1714500" cy="1714500"/>
          </a:xfrm>
          <a:prstGeom prst="rect">
            <a:avLst/>
          </a:prstGeom>
        </p:spPr>
      </p:pic>
      <p:pic>
        <p:nvPicPr>
          <p:cNvPr id="7" name="Slika 6" descr="img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603814"/>
            <a:ext cx="1821268" cy="24964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Korak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4349079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Pojačana fizička aktivnost — temelj svake dobre dijete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Kako biste Vašu kantu podvrgli dijeti bavite se fizičkim aktivnostima: odvajajte preradivi otpad od kućanskog smeća i periodički ga odnosite u kontejnere za odvojeno sakupljanje otpada po vrstama. 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Fizička aktivnost može obuhvaćati i radove na organizaciji malog komposta u Vašem dvorištu. Kompostirati se može sav biljni otpad iz kuhinje, vrta, voćnjaka i travnjaka, a više informacija je moguće pročitati i na www.kompost.hr.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3240360" cy="35414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Korak</a:t>
            </a:r>
            <a:endParaRPr lang="hr-HR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4421087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Niskokalorična… pardon — nisko ugljična dijeta</a:t>
            </a: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Ovaj tip dijete zagovara smanjenje emisija ugljika koji se oslobađa tijekom proizvodnje, pakiranja, prerade, transporta i pripravljanja hrane, ili iz njezinih otpadaka.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Dijeta sa niskom razinom ugljika podrazumijeva kupovinu većih pakiranja istog proizvoda umjesto više manjih komada, boca ili kutija, ali i veću konzumaciju proizvoda koji se uzgajaju lokalno, za koje se ne koristi puno (štetne) ambalaže i čije je otpatke i ostatke moguće kasnije reciklirati ili kompostirati</a:t>
            </a:r>
            <a:r>
              <a:rPr lang="vi-VN" dirty="0" smtClean="0"/>
              <a:t>.</a:t>
            </a:r>
            <a:endParaRPr lang="hr-HR" dirty="0"/>
          </a:p>
        </p:txBody>
      </p:sp>
      <p:pic>
        <p:nvPicPr>
          <p:cNvPr id="4" name="Slika 3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164" y="3717032"/>
            <a:ext cx="2304256" cy="2304256"/>
          </a:xfrm>
          <a:prstGeom prst="rect">
            <a:avLst/>
          </a:prstGeom>
        </p:spPr>
      </p:pic>
      <p:pic>
        <p:nvPicPr>
          <p:cNvPr id="5" name="Slika 4" descr="img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555" y="1173480"/>
            <a:ext cx="2808312" cy="18636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3000" r="-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1249</Words>
  <Application>Microsoft Office PowerPoint</Application>
  <PresentationFormat>Prikaz na zaslonu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Faseta</vt:lpstr>
      <vt:lpstr>Otpad je i tvoj problem </vt:lpstr>
      <vt:lpstr>Što bi ste trebali znati o otpadu?</vt:lpstr>
      <vt:lpstr>PowerPointova prezentacija</vt:lpstr>
      <vt:lpstr>Kako u samo tri koraka staviti kućansku kantu na dijetu?</vt:lpstr>
      <vt:lpstr>1. Korak </vt:lpstr>
      <vt:lpstr>2. Korak</vt:lpstr>
      <vt:lpstr>3. Korak</vt:lpstr>
      <vt:lpstr>PowerPointova prezentacija</vt:lpstr>
      <vt:lpstr>PowerPointova prezentacija</vt:lpstr>
      <vt:lpstr>Recikliranje </vt:lpstr>
      <vt:lpstr>Recikliranje </vt:lpstr>
      <vt:lpstr>Papir </vt:lpstr>
      <vt:lpstr>Papir </vt:lpstr>
      <vt:lpstr>PowerPointova prezentacija</vt:lpstr>
      <vt:lpstr>Staklo </vt:lpstr>
      <vt:lpstr>PowerPointova prezentacija</vt:lpstr>
      <vt:lpstr>PowerPointova prezentacija</vt:lpstr>
      <vt:lpstr>Plastika</vt:lpstr>
      <vt:lpstr>Metali</vt:lpstr>
      <vt:lpstr>Kompostiranje </vt:lpstr>
      <vt:lpstr>Kompostirajte u vlastitom vrtu</vt:lpstr>
      <vt:lpstr>PowerPointova prezentacija</vt:lpstr>
      <vt:lpstr>Tako jednostavno!  Kod kuće, na poslu, uvijek…ZA </vt:lpstr>
      <vt:lpstr>Tako jednostavno!  Kod kuće, na poslu, uvijek…ZA</vt:lpstr>
      <vt:lpstr>Tako jednostavno!  Kod kuće, na poslu, uvijek…ZA</vt:lpstr>
      <vt:lpstr>PowerPointova prezentacija</vt:lpstr>
      <vt:lpstr>PowerPointova prezentacija</vt:lpstr>
      <vt:lpstr>Koliko kojim otpatcima treba vremena za potpunu razgradivost ?</vt:lpstr>
      <vt:lpstr>Koliko kojim otpatcima treba vremena za potpunu razgradivost ?</vt:lpstr>
      <vt:lpstr>Koliko kojim otpatcima treba vremena za potpunu razgradivost ?</vt:lpstr>
      <vt:lpstr>Koliko kojim otpatcima treba vremena za potpunu razgradivost ?</vt:lpstr>
      <vt:lpstr>Koliko kojim otpatcima treba vremena za potpunu razgradivost ?</vt:lpstr>
      <vt:lpstr>PowerPointova prezentacija</vt:lpstr>
      <vt:lpstr>Ne zaboravite aktivno sudjelovati u zaštiti jedine  nam Zemlje!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Otpad je i tvoj problem</dc:title>
  <dc:creator>Marija</dc:creator>
  <cp:lastModifiedBy>Ivanka-Informatila</cp:lastModifiedBy>
  <cp:revision>77</cp:revision>
  <dcterms:created xsi:type="dcterms:W3CDTF">2017-04-27T12:57:17Z</dcterms:created>
  <dcterms:modified xsi:type="dcterms:W3CDTF">2017-05-30T06:17:22Z</dcterms:modified>
</cp:coreProperties>
</file>