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a955e6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a955e6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da955e60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da955e60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da955e6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da955e6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da955e60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da955e60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a955e60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a955e60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d933e137d14216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d933e137d14216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da955e60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da955e60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Ei_XBg2Fpk" TargetMode="External"/><Relationship Id="rId13" Type="http://schemas.openxmlformats.org/officeDocument/2006/relationships/hyperlink" Target="https://st.depositphotos.com/1000172/3286/i/950/depositphotos_32865633-stock-photo-luzern.jpg" TargetMode="External"/><Relationship Id="rId3" Type="http://schemas.openxmlformats.org/officeDocument/2006/relationships/hyperlink" Target="http://www.svjetskiputnik.hr/images/repository/articles/pic580/countries/2878_gryon_630_flickr_by_duncan_rawlinson.jpg" TargetMode="External"/><Relationship Id="rId7" Type="http://schemas.openxmlformats.org/officeDocument/2006/relationships/hyperlink" Target="https://youtu.be/YuPzpoC3QNc" TargetMode="External"/><Relationship Id="rId12" Type="http://schemas.openxmlformats.org/officeDocument/2006/relationships/hyperlink" Target="https://www.thenational.ae/image/policy:1.728516:1525792639/Basel.jpg?f=16x9&amp;w=1200&amp;$p$f$w=1c01e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olinarika.azureedge.net/images/_variations/1/0/108cf7aa46d6e1c9847c6155ddf83972_listing_l.jpg?v=1" TargetMode="External"/><Relationship Id="rId11" Type="http://schemas.openxmlformats.org/officeDocument/2006/relationships/hyperlink" Target="https://www.falstaff.ch/fileadmin/_processed_/csm_geneva-jet-d-eau-2640_82e8e2913e.jpg" TargetMode="External"/><Relationship Id="rId5" Type="http://schemas.openxmlformats.org/officeDocument/2006/relationships/hyperlink" Target="https://www.tripnholidays.com/wp-content2/grindelwald_mini-623727a5905a.jpg" TargetMode="External"/><Relationship Id="rId10" Type="http://schemas.openxmlformats.org/officeDocument/2006/relationships/hyperlink" Target="https://www.google.com/search?q=zurich&amp;rlz=1C1RLNS_hrHR827HR827&amp;source=lnms&amp;tbm=isch&amp;sa=X&amp;ved=0ahUKEwjEkdqO1frfAhWKDuwKHaZ6Ay4Q_AUIDigB&amp;biw=1920&amp;bih=920#imgrc=Qu0yFtnusPQY4M" TargetMode="External"/><Relationship Id="rId4" Type="http://schemas.openxmlformats.org/officeDocument/2006/relationships/hyperlink" Target="https://upload.wikimedia.org/wikipedia/commons/thumb/c/c0/Alps_location_map.png/400px-Alps_location_map.png" TargetMode="External"/><Relationship Id="rId9" Type="http://schemas.openxmlformats.org/officeDocument/2006/relationships/hyperlink" Target="https://www.srbijadanas.com/sites/default/files/a/t/2015/02/24/franak.jpg" TargetMode="External"/><Relationship Id="rId14" Type="http://schemas.openxmlformats.org/officeDocument/2006/relationships/hyperlink" Target="https://www.bern.com/assets/images/3/bern-im-winter-69362f5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05000" y="998925"/>
            <a:ext cx="6139800" cy="17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7200" u="sng">
                <a:solidFill>
                  <a:srgbClr val="F1C232"/>
                </a:solidFill>
              </a:rPr>
              <a:t>Die Schweiz</a:t>
            </a:r>
            <a:endParaRPr sz="7200" u="sng">
              <a:solidFill>
                <a:srgbClr val="F1C232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813550" y="42234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Luka Rončević,7.c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728675" y="558925"/>
            <a:ext cx="7505700" cy="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/>
              <a:t>Die Schweiz im Europa</a:t>
            </a:r>
            <a:endParaRPr sz="36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26725" y="17257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/>
              <a:t>-Die Schweiz ist ein klein und sch</a:t>
            </a:r>
            <a:r>
              <a:rPr lang="hr" sz="2400">
                <a:solidFill>
                  <a:srgbClr val="666666"/>
                </a:solidFill>
                <a:highlight>
                  <a:srgbClr val="FFFFFF"/>
                </a:highlight>
              </a:rPr>
              <a:t>ön Land.</a:t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400"/>
              <a:t>-Die Schweiz liegt in den Alpen in der Mitte Europas.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3142150"/>
            <a:ext cx="3340050" cy="16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875" y="3142138"/>
            <a:ext cx="3605550" cy="167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49125" y="394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Klima und Erleichterung in Die Schweiz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15175" y="1185525"/>
            <a:ext cx="88014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/>
              <a:t>-Die Landschaft ist interessant mit hohen Bergen, Gletschern,..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400"/>
              <a:t>- Es herrscht ein Alpenklima-mit viel Schnee im Winter und kühlem Sommer.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400"/>
              <a:t>-In der Schweiz gibt es viele Schiorte.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275" y="2501400"/>
            <a:ext cx="3137349" cy="23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25" y="3383950"/>
            <a:ext cx="4303601" cy="17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78550" y="482975"/>
            <a:ext cx="75057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Die Schweizer Produkten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48125" y="1196725"/>
            <a:ext cx="83523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/>
              <a:t>-Auf den Almen gibt es viele Kühe und die Milchproduktion spielt eine bedeutende Rolle.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400"/>
              <a:t>-Die Schweiz ist für Schokolade, Käse (Emmentaler) und Präzisionsuhren bekannt.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2110" t="-3170" r="-2109" b="3170"/>
          <a:stretch/>
        </p:blipFill>
        <p:spPr>
          <a:xfrm>
            <a:off x="552525" y="3334200"/>
            <a:ext cx="2104875" cy="1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550" y="3210563"/>
            <a:ext cx="29527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4675" y="3210575"/>
            <a:ext cx="23126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19150" y="2133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Die Schweizer Währung und Sprachen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92000" y="968675"/>
            <a:ext cx="8265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/>
              <a:t>-Seit dem Jahr 1815 ist die Schweiz ein neutrales Land.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400"/>
              <a:t>- Die Schweiz besteht aus 23 Kantonen.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400"/>
              <a:t>-Die Schweizer bezahlen mit Franken.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2400"/>
              <a:t>-In der Schweiz spricht man vier Sprachen: Deutsch, Französisch, Italienisch und Rätoromanisch</a:t>
            </a:r>
            <a:endParaRPr sz="2400"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2650" y="3729950"/>
            <a:ext cx="2321253" cy="139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475" y="3701525"/>
            <a:ext cx="2114814" cy="13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500900" y="3571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Die Schweizer Städte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82475" y="1036825"/>
            <a:ext cx="8572500" cy="26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/>
              <a:t>-Einige bedeutende Schweizer Städte sind </a:t>
            </a:r>
            <a:r>
              <a:rPr lang="hr" sz="2400">
                <a:solidFill>
                  <a:srgbClr val="434343"/>
                </a:solidFill>
                <a:highlight>
                  <a:srgbClr val="FFFFFF"/>
                </a:highlight>
              </a:rPr>
              <a:t>Zürich, Genf (der Sitz des internationalen Roten Kreuzes),Basel und Luzern.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2400">
                <a:solidFill>
                  <a:srgbClr val="434343"/>
                </a:solidFill>
                <a:highlight>
                  <a:srgbClr val="FFFFFF"/>
                </a:highlight>
              </a:rPr>
              <a:t>-Bern ist die Hauptstadt.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75" y="2982500"/>
            <a:ext cx="1363275" cy="18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825" y="2982500"/>
            <a:ext cx="1659900" cy="18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800" y="2982500"/>
            <a:ext cx="1755324" cy="186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0200" y="2982500"/>
            <a:ext cx="1739026" cy="186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1150" y="2982500"/>
            <a:ext cx="1659900" cy="18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2947" y="2014206"/>
            <a:ext cx="1363275" cy="90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39450" cy="606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1062130" y="3079716"/>
            <a:ext cx="73152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6300">
                <a:solidFill>
                  <a:srgbClr val="FF9900"/>
                </a:solidFill>
              </a:rPr>
              <a:t>Das Ende</a:t>
            </a:r>
            <a:endParaRPr sz="63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92000" y="170200"/>
            <a:ext cx="8160000" cy="4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rgbClr val="4A86E8"/>
                </a:solidFill>
                <a:hlinkClick r:id="rId3"/>
              </a:rPr>
              <a:t>http://www.svjetskiputnik.hr/images/repository/articles/pic580/countries/2878_gryon_630_flickr_by_duncan_rawlinson.jpg</a:t>
            </a:r>
            <a:endParaRPr sz="900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4"/>
              </a:rPr>
              <a:t>https://upload.wikimedia.org/wikipedia/commons/thumb/c/c0/Alps_location_map.png/400px-Alps_location_map.png</a:t>
            </a:r>
            <a:endParaRPr sz="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5"/>
              </a:rPr>
              <a:t>https://www.tripnholidays.com/wp-content2/grindelwald_mini-623727a59</a:t>
            </a:r>
            <a:endParaRPr sz="9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6"/>
              </a:rPr>
              <a:t>https://coolinarika.azureedge.net/images/_variations/1/0/108cf7aa46d6e1c9847c6155ddf83972_listing_l.jpg?v=1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7"/>
              </a:rPr>
              <a:t>https://youtu.be/YuPzpoC3QNc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8"/>
              </a:rPr>
              <a:t>https://youtu.be/lEi_XBg2Fpk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9"/>
              </a:rPr>
              <a:t>https://www.srbijadanas.com/sites/default/files/a/t/2015/02/24/franak.jpg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10"/>
              </a:rPr>
              <a:t>https://www.google.com/search?q=zurich&amp;rlz=1C1RLNS_hrHR827HR827&amp;source=lnms&amp;tbm=isch&amp;sa=X&amp;ved=0ahUKEwjEkdqO1frfAhWKDuwKHaZ6Ay4Q_AUIDigB&amp;biw=1920&amp;bih=920#imgrc=Qu0yFtnusPQY4M</a:t>
            </a:r>
            <a:r>
              <a:rPr lang="hr" sz="900" u="sng">
                <a:solidFill>
                  <a:schemeClr val="hlink"/>
                </a:solidFill>
              </a:rPr>
              <a:t>: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11"/>
              </a:rPr>
              <a:t>https://www.falstaff.ch/fileadmin/_processed_/csm_geneva-jet-d-eau-2640_82e8e2913e.jpg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12"/>
              </a:rPr>
              <a:t>https://www.thenational.ae/image/policy:1.728516:1525792639/Basel.jpg?f=16x9&amp;w=1200&amp;$p$f$w=1c01e21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13"/>
              </a:rPr>
              <a:t>https://st.depositphotos.com/1000172/3286/i/950/depositphotos_32865633-stock-photo-luzern.jpg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  <a:hlinkClick r:id="rId14"/>
              </a:rPr>
              <a:t>https://www.bern.com/assets/images/3/bern-im-winter-69362f53.jpg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900" u="sng">
                <a:solidFill>
                  <a:schemeClr val="hlink"/>
                </a:solidFill>
              </a:rPr>
              <a:t>https://i.cdn.nrholding.net/31813207/450/450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475</Words>
  <Application>Microsoft Office PowerPoint</Application>
  <PresentationFormat>On-screen Show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Die Schweiz</vt:lpstr>
      <vt:lpstr>Die Schweiz im Europa</vt:lpstr>
      <vt:lpstr>Klima und Erleichterung in Die Schweiz</vt:lpstr>
      <vt:lpstr>Die Schweizer Produkten</vt:lpstr>
      <vt:lpstr>Die Schweizer Währung und Sprachen</vt:lpstr>
      <vt:lpstr>Die Schweizer Städte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Schweiz</dc:title>
  <dc:creator>Dora Jelaković</dc:creator>
  <cp:lastModifiedBy>Dora Jelaković</cp:lastModifiedBy>
  <cp:revision>1</cp:revision>
  <dcterms:modified xsi:type="dcterms:W3CDTF">2019-04-01T09:10:18Z</dcterms:modified>
</cp:coreProperties>
</file>