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20" name="Rezervirano mjesto podnožj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10" name="Pravoku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6" name="Pravoku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8" name="Pravoku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9" name="Dijagram toka: Postupa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jagram toka: Postupa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8E14424-9E44-4413-AF96-D8B89BC6E066}" type="datetimeFigureOut">
              <a:rPr lang="hr-HR" smtClean="0"/>
              <a:pPr/>
              <a:t>8.5.2013</a:t>
            </a:fld>
            <a:endParaRPr lang="hr-HR" dirty="0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 dirty="0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E937CB5-3995-4657-AD9D-2FACF2C1861B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15" name="Pravoku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vecernji.hr/auti/uspjesno-zakljucen-edukativni-program-tko-pije-taj-ne-vozi-clanak-49383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znanje.org/i/i21/01iv01/01iv0127/istinita_prica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cernji.hr/auti/uspjesno-zakljucen-edukativni-program-tko-pije-taj-ne-vozi-clanak-493836" TargetMode="External"/><Relationship Id="rId2" Type="http://schemas.openxmlformats.org/officeDocument/2006/relationships/hyperlink" Target="http://www.znanje.org/i/i21/01iv01/01iv0127/istinita_prica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371600" y="908720"/>
            <a:ext cx="7772400" cy="2115666"/>
          </a:xfrm>
        </p:spPr>
        <p:txBody>
          <a:bodyPr>
            <a:normAutofit/>
          </a:bodyPr>
          <a:lstStyle/>
          <a:p>
            <a:r>
              <a:rPr lang="hr-HR" dirty="0" smtClean="0"/>
              <a:t>OVISNOSTI</a:t>
            </a:r>
            <a:br>
              <a:rPr lang="hr-HR" dirty="0" smtClean="0"/>
            </a:br>
            <a:r>
              <a:rPr lang="hr-HR" dirty="0" err="1" smtClean="0"/>
              <a:t>Nikotinizam</a:t>
            </a:r>
            <a:r>
              <a:rPr lang="hr-HR" dirty="0" smtClean="0"/>
              <a:t>, alkoholizam </a:t>
            </a:r>
            <a:r>
              <a:rPr lang="hr-HR" dirty="0" smtClean="0"/>
              <a:t>i narkomanija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7160840" cy="2016224"/>
          </a:xfrm>
        </p:spPr>
        <p:txBody>
          <a:bodyPr>
            <a:normAutofit/>
          </a:bodyPr>
          <a:lstStyle/>
          <a:p>
            <a:pPr algn="r"/>
            <a:r>
              <a:rPr lang="hr-HR" dirty="0" smtClean="0"/>
              <a:t>                           Antonia Kos </a:t>
            </a:r>
            <a:r>
              <a:rPr lang="hr-HR" dirty="0" smtClean="0"/>
              <a:t>i Ivana Gajski, 8.b</a:t>
            </a:r>
          </a:p>
          <a:p>
            <a:pPr algn="r"/>
            <a:r>
              <a:rPr lang="hr-HR" dirty="0" smtClean="0"/>
              <a:t>Mentori: B. Murk, prof. bio, G. Pek, prof. inf</a:t>
            </a:r>
          </a:p>
          <a:p>
            <a:pPr algn="r"/>
            <a:r>
              <a:rPr lang="hr-HR" dirty="0" smtClean="0"/>
              <a:t>Osnovna škola Šećerana, </a:t>
            </a:r>
            <a:r>
              <a:rPr lang="hr-HR" dirty="0" err="1" smtClean="0"/>
              <a:t>Šećerana</a:t>
            </a:r>
            <a:endParaRPr lang="hr-HR" dirty="0" smtClean="0"/>
          </a:p>
          <a:p>
            <a:pPr algn="r"/>
            <a:r>
              <a:rPr lang="hr-HR" dirty="0" smtClean="0"/>
              <a:t>2012./2013.</a:t>
            </a:r>
            <a:endParaRPr lang="hr-HR" dirty="0"/>
          </a:p>
        </p:txBody>
      </p:sp>
      <p:sp>
        <p:nvSpPr>
          <p:cNvPr id="41992" name="AutoShape 8" descr="data:image/jpeg;base64,/9j/4AAQSkZJRgABAQAAAQABAAD/2wCEAAkGBhISERUUExQUFRUWFRgXFxUYFxQXFxcXFBUVFBQUGBUXHCYeFxojHBQUHy8gIycpLCwsFR4xNTAqNSYrLCkBCQoKDgwOGg8PGikkHyQpKS0sLCwsLCksLCwsLCksLCwsLCwsLCwsLCwpLCksLCwsLCwsLCwsLCwsLCksLCwpKf/AABEIAKUBMQMBIgACEQEDEQH/xAAcAAACAgMBAQAAAAAAAAAAAAAFBgAEAQIDBwj/xAA9EAABAgQEAwUGBAUEAwEAAAABAAIDBBEhBRIxQQZRYSJxgZGhEzKxwdHhFUJS8AcUI2KCFjOS8SRTckP/xAAbAQACAwEBAQAAAAAAAAAAAAADBAABBQIGB//EACsRAAICAQQCAQMDBQEAAAAAAAABAgMRBBIhMRNBUQUiMiNhcRRCkbHRM//aAAwDAQACEQMRAD8AORrJP4qxFtm1vqniLL20qEk8U8LQM2cOe152BqKb2dopVp3GxNMu36lC2mUJrGRdbOU/7XSHPV3VCawaK33DmHkfJUvaFtnVB5brVlZtXKMSGnjZ+LyE4uWK4Qy7KXamlaAJqwvheWYNS49T8khYe5zYoe8EN2Oyd5PGIVPfCwtTY5Syj1mgpUIY9hp2BQHCgaPAmqs4fwCwe7FezNfLQOv4opw7JAN9odS0kdAdD3orD1CFGHHJd2pecQYvt4YiQamI72mtKCgA2qOasyrdE2vCXXQwIzgNnfdOadRWcGR9QtnYo7mYnwBSg2Q+XlmPeQQK0r5K7ibroIY1IgHOqYlDyLBn1XeCe80iQHsiODWktrYgWouwn9kSabITxBLn2bnt95orbemy6SUVgFOTsnu+TD5yq09p1QDhiWmZ6Lkh9lg9+IfyjoNyV6xhPCkCAB2c7t3v7R+3ghStSGY6aTPMcakHxKFrHup+lrj8Al6dkoza5oMRo5ljvovoYMHILDoQOoBXP9S8YQxHSJPLPmVpLj2Wk9aI7wzIn2ozGltF7JP8Iy0Q5vZta7mAB5heecRyLoEyG5coy1a7Y32Sl9snE09LVDd+4wQYYDVtn5BD8Mc5zAXb6dyItCzzWQMxif8AZMLiCe758lXw3EzEApuESnZURGlh0dbz3VHDMBbLPcxri7e5rRRdZI8dBMQQRdaw4LWnnVWKLjFFTRdRbBzSwUMW4UEQE0vsluBwNOucQ2ES3ZxIHhfVexyUoMoJFbK6Anq5OHJl34nwePH+H06BX2Q7g5qCTnC8eGXOjwntaBa1QTtcL32i1fDBFCKjqmJ3ymsMUrojXLcjyLA8V7Ia7zTDCjVV3iTgZjwYkuAx4vlFmu8NikuVxZ8MlrhcGhB6LJnBwZv1WK1cDPMRQ0cydAtYDXC9TXpsq0rPMfcG/I7K+x4Q1yw3SN52bc+GWm52KDtmwyx1RcsVHEJARBex2K7k2ziEYx6KzsW5Ku/EzzQwwHglp2K6Nlyh8hOC1/PlZVX+XKimCDHBxempr3/VAJnGYcZ5LrV0rpQaXCXzxD2D3FC4eJBesqS7PAzU8YwOb5OG4VZ51qFRm8KNO00OB31QeWxLcEjqCisrjrrA9oDTYo/P8gHFLnpkgw4YAa9tW8ldkuCIEWKx7ahgIcQN6GuU+KoTeJiIdKUTDwdO3c3uISOo00cb48M1dH9Qt5qseU+n7HSCKMd4D1W8s2rgtR7g6u+AW8N+UE+AWezQLxi3ShK45CfHidqvbdsdjT5K/juNCBLxIm4b2erjZo8yEi8NMoKnU3+pTmlrynJmfrZ/jH9xqnMThvcQ14ry0PkUFiR//IY3oT6gIDiUTtlUIWNkTLS4k5YZHrUJ117cMy1J2ZWD0tkUAVJAHMrhFnYTrZ2npUJMi4k6Jdx7hsPBYJXXg+QXnw+EescHYOyBBoz8znOr3nsjwFAj9Ekfw8xerHQnH3bivI7J3qsi6G2TR6OizyQUjClVssIIcwgvE+Fw40Ltj3bgjXzRtBuIpgCHl3NvquZPCCVrMkKGctsGkgLYYgB7zXD1VhgWzgs9p/JtJorRZgAB1bVF/ELtBuXO5lUZ6hcxo3OY9zfuQikKHQBWinxyalUmTQbGaHfmc0DxNKeiuzBoO9JuPzp/mIQBpkId41su49g5c8HtMEWC3IQvAsWbGhg70uORRWqdTyjIksPk1oVKrZYVnJgrzHj3AnNj+1hiocKuA1qLVHovTXFLOJTkOJELSRa31XFiTjhjGnbU8o8uhxqaHTzCKSmOOFndoeqKYhgEKK6oqOotVC5vhh7bw3V6O+oSDXwbKkn2GpbGmEe94Gyk1i7Bq4d1bpNjRHNOV7S08j+7raRgGJFaNq3PQaqLJTjFcjK/Bi55c55GYA0G1RorMDBYde0XHxW0hPh/fVEQAV0n8AnHjDOX4LK8z6qLp7NRdZZxsXyzx7GcIMOr4dcu7eX2Qn2lNQQvQ52QLKVoQ6v7IVKBhkNxyuAFdD15Fei1Fbgt9fR5HQ6iNkvDc8P0/wDonwo3IolJiK4WaT109SieJcNQ4T2kjW4HcjGDSDYmrg3lcD4ommk5Q3t8F69KqfjissWXF7CM7SOu3mLJy4Cq+I4jRooT1Oy5TWBvBoKPHh8CtsIxN0rVohgAmpFKFEtjKcftFarYwkvIsHo0V1GtHSvmfshUziQcaA2H7qgGK8VuiNGRtLUde9uiWMZ4v9kwtb/uGwB/L/cQst1OP5I2I2xn+DyXOL8b9vGbAaathHM/q/ZvgPU9ERwGB2HHpRJuAwqMzONXO7RJ1qU3SWIQWQiCTmI5FaldeytIxbrVK956QExD3j3pXmWn2mfatEyzrbGiENYTDNtya+K51U9kV/Ib6dX5ZSx8F+Si1aiEO4QXDX0F0dksZENvuAk7n6JlSzFNCFtWJtPgu4JMvhxewaEgjxFwn7A+M2RGgROy7fl9l5eZu+YWNaovJMjZREhwjEYb0BAIO9OazddHGJGt9MbknA9chTzHCxB8Vu6YaNwvLYHEcMOyPbFhv5OYR5EWKJNn83uh7v8AE/NZjkbPiY3YhxDDhg3qeQ+qRTjxjzTgT7rLN5Vcr/4fFibZBz1P0CGTGENgPzNHaIoTzvW6DN5G6q1HkMwm1WIrkLbi2XWqqTmOVBy1rzS41uRx/FAZl42YA0eZJ+SMwsUXnsKYLYznXo61gTcdyMCccNajvBHxXbra5OXYuhsizWc0S/iHCkxGjh0FhdmAzGtA0g0BqemyNcKSxmHUGgu88q6DvsvSJeXDGgNAAGyLVD2xe27a8IU8E4XmYQBL2Bw5E3700y4eB2qE8wrAKiMopdCUpuXZWjzrWe8ad/1VOLxBBH5ge5EokMOFCKg7JSxjhsQ3+0bUs/R+k8+5VNtLKOqoxlLDNMW4mc7swwRXff7IHi7MjIbj7zXV8DqETEKyqz+HtiCjq9KFLOxvs0oVKHRmRm2vaCCrbm1Sy3DY0u7ND7bd2707vojOH4k2ILa7jcHkQg9B2vgxOyDIgo5oKry8hBYx+QUdlN9VbjBzzQWaNTzW4lwBSitSafBJRTXImwpkh1jQhHMPxwaPt12+yrY3w8TWJCs7duzvoUvwZu5BBDhYg2IXO32gialwx+/n28wokn26im5leIvSs7DIrFNfA17hyVGejNuW6bIVEmTouESaNCvappcnzbwyl2jrN4u6I5odfI3KDzuSPQgeC2hTgH7uhH85QFtB74dXcUFKd30VgRmO0NDySsbor7Uadmmk8SfPA0YfxC9tLtcNKOsfNHmYpBidl4ynk7TwK84EwQr0DEiaXrTYouFLlCslKCw+T0KR4ba6IHNPZF6VqDyFf3ou+NcKQI4/qwhX9Ys7/kEO4anfZwwQSC65+QTNL40D7wB6j6JeyTbwyVpLmPAjx+Bnwx/RfmA/K6x/5Cx9EDnob4RpEa5p66eB3XrrWQonukA8tFRxKQaQWvDXA7EA+iJC9rhnE6svLPHos+TYI1JwmhgBFTRcMd4dEGOCz/bdU05EflryVmUjgEV2Udav5n0hhal6SOKe37+ClHwl2rXDuP1Q18ctOV1iE2TDQ/tMbRoF+vWiFzmHtff8w0PyKYwox+0Ujc52fqvv2V5Fmcgc16rgED2cJrABYfG68xwQkRQHDKRYjReq4O8ZQsfU3eTg9FpNP4sv5LUzhjHgFwBIuDQWKryM7CpsCLeSMQoReOz5rlK8KwIeuZxJrcnfoEjtbH3alwypHnobRWqRcfxhxityiorcdPkvTn4BAP8A+Y8yhMzwPCuYdQTzOb43UcClehCiRA4VCpw4Wd2UVPyR+c4SiNjND2kNJ94aHfVGIuEshQzkABt8VzGH3YYWVn2OSKeFYdDhABrRXnv5q/MQGvbRzQ4HYioVWC9W1sKKSweTnZJy3N8hLg3DIcBj2s3fmodqgACvKxTGlXCZ0Q3do0FhXvNAmpjqhJWR2vg1qbHOOWQhSqyohhjC5x4YLSDpRdaLjNxgxpcdAKnwULQismm5nNBu1xaR3GisWKQZfFi6M99xne5wP/04lM8piembzWdJ4eGbijlJlqZfQ5Rr8FyfIA0Ojv1DXx5jorMCmtjW9VY9mDouUs8nTeCkyMW+95jT7K22ICtHwkNmg+H2oYzDdm/+J+SvorsKPhIBjOAsinN7r/1D5ovBjOIuKdNwtslV0UKP+k4/6llOOd3NRXx8E3S+Tz2dk8puwqs3DnPs1lOpXscxwzDdst5XhqG3RoWz53jk8z4Ip5PE8U4OiMo69Dr0Ko/gZaLVJ6L1jj+aZDDYLQMzhmJ5CtgOpp5d6W5TDS5tQQO/dGpo8kd0nhC+o1rpnshHLESNDiM6jkdVyZFFb1HwTlMSRPvNrTf7hCZvAGu91xaetx9UT+nshzF5OVr6LOLI7X/lFyQxGjRlII6ItLYvzSZ+BzDXgNFKn3mm3idvFMDYEWGAIjM3UWPoh72niSKnRCS3VsapbFKqwcR6pVgxm7EtPJyM4JL5jmcagaDY9SiLDEpKUeAdj7HxWksBOQF+hvSgLe+hPkl2Wj11XrLCKINj3D7I4qAGxBo7n0PMI1dmGcyWVgVsPnS00OitzMr+Zuh1HL7IQWOY4seKOGoTdw5JWDomh0b06/RHlJR5F1Hc9rBEDDTEoaUI/MQSKcnU+KYMDwiM6MGPYWtFy4OqCBpTvsjMWCBppt06K9g82AcpoNh8aLK1EFJ70jd0eplCPjk/4GGFDDQGttbyC6BtFzl3Vqea7JRjpgFZWCFAVRDDmAihFUvcQy2RmYe7v0+yY1Vn4QdDc1wqCCCO9XjJak0eeTuIsg63JuAP3ZDzxREPutaPMofjlfaV128lRYVt1Vxccs8xqJSU2kMUDHjEDmPAGZpAI57WKO4BxQ9jQHdpvqOiRYTqEHqnHD8HESGHsOVxrXkSCRcJPWQUcNGp9Nk7E4tj1I4m2KKtr4iis3VbD5YQ2Bo2HruVZWeaRii5TEq17crtO8rssFyhYMiYOwNplBHIgJZxrhoBpfBFCL5Nj0HIp4r0VGegADN5oU4Jobpvkng8plsVI9006fZF5bGRvb4LELgOI+K+IYgaxzi4Ny1cA4kje2qtzPCDYbaiKbbOAufBKOtro01bCXZ3hToItdVYk22t7d4K2lpUMFB4nmuroAcKEAhc8k4Ms6LoCqjJZ0M1aajdp+S2mJilguonMsFiqiG+0Ci6OMnpSw94CozONQmC72+dT5BLWN8WEgiECB+o7dwTrZkqDYscfTP/AJrjX8raeAQKFizm6OPdt5LOIy74lXuJr+Un82516oKXkG4Wppr4uCizK1eil5HNexql8e5ttvQ/VX2S8GMKtsemo7wk2HG6/JXZOYJcANSRcWKb47izNlGS4ksjxg/DtKvd2hoBTzJG6IxJJulB3fvRayWI5WhuoApfXzRBk2x+tj1+qUnLe+QtcfH+HACmeHoT9sp9PNU2MEB/sxsLdxTaZOuh/feh2IYc02e0V2O47iuYpJhLJylHDRXgR1bBQP2ns35Sa8jzC6zeMiE2upOg+Z6IuHngXUuOTGNYG2LR1g5uh5j9J6LnJzWxsRZBJ2cfEu5xI5bDuC5QI5adUfxPHLF3b93CHuTmgbFdYsCmngUuYbP170wQ8SbloRWqWawxuLyg/gc8CMp1HrujCQf57K4EHdHMI4uhRBRxyurS+h2sUnbXjlGnprtywxiWKKlHxmG3ep1oL+q5w8fhk3Dm9Tp6IWyXeBh2wTw2EFQxmebChPe42a0k+AXSYxNjRWoSHx1iEaPCcyEwm3ujU83H6KJcnTYnunPbMzbhxr51+axLwSTQXKGYZFcwPa8FpFiCCCK8x4K1BxEtJymi2dO/sMDWQ/VYQmJQsNHAhNfCc0BAik3LDUX2IB080kPxFztST33RrhSa7cVh910O/eCKH1K51K3Q5CaLMLeOmeuy8WrQReor5rpfolvhzFqNDHnSwPyTI11VjM3SZVkKKKiEXCbaC0g6FdiVQnJq4aNT8FC0c0tz80Xv6Cw+qtxseayK9h2NjtoEAizlHOO2Y0p3pSw1avlhFsNZc4AIccYAG6qTE45/QckPIVstTWIbN80JncQDGkk32G5KkSJegu46D97LlOcKRDkiudfO3M3bKXCtFcVkp8dlz8LmOiwmj+YPJRc4ZW9fAChSz6e5T/6IHoKldoci3V/a/tFm/fxV4km5XOM6g79BzTDs+Co6Zf3AzHXNe2gYQdtDVeeT7MrjqF6iJXc3J1+gQTH+H2RGk0uL1GqqM3nJ26ko7UefCap9kQwmeHtGmoND4pggcJNDANTuT1VOZ4N5JuOqa4Zn2aBT5QahYmiEDEuqSHSMxB0JI5Ov6reBjwBo8Fh56hGhcpGfdoJR9Ho8ridNDRazGK11KUpfFKirSCOYKrzeKkA1NBzKOpIzpUT6RvxHjuWJDNdyD3GiHvxUvcST3dyGx5J0wS4VoNFXhNcw0Oo25rurUR34C2/T5KtSxyMsvM+IVmPL0AcCKHbdApePsEakIzAf6ht4m3RaOfZjTrw8M3gRiNNduvRWoWMbbqnPRoZP9OtOq5SbHxHUhsDnUv3aV+CDYljcd1JuW0Ix8WtXYBacLxYkV7qjsC5PU6N6rWPhUYU9q3I02vYee6YsGEFrQyG5p8bk7lKfnz6Hv/FYzywrDssvirVxVaPGorAliTYXxMg5V7qG/wAUdlsJDRe5OpS/gE2GxDEdUjKQAOpumD/UDN2Opzt8EvZF54NCi2KglJitxZhDTV1NqG2y87jyJabGy9pnpdsZlW3B/dOiC8PcDwxHdGiCoB7LCLV1zkHWm32V13utYO7KFa8oVMD4AmZgBx/psNwXVqRzDdfOidsL/h7DhZiYjiXUqQANPNNoCiFZfOYWvTwh0BIHCzWVo9xrzAt5LsIMaFp2mossID5DoFsxkbgj1Wfxlu1fJZxWRq0uYBmG3P7pehxnuIDRcrlvB0lkMRsTJ0t1VT2mrtTS3PvV2TwI6xDXoNEWhSjW6AeSvsnR5vN4K9xMQFzXu1B06WKpAFtn0rz0C9ViQGuFCAl/GeDmRRVhyO5atPzC4lWpDML2uxFiAV281tCgOccrRfmVie4diwn0cKEaHY9QVfkphzPfa4H9QFR9kHxDStXoI4Vw4IcTObki5W/F82IUs6l3Uo0DUu2sFwOOE0awucToA0k/BMsphlBcVdu46/8AS6S9IpyXbZ55/q6J/wCmJ/xP0WV6N+G9Pgoq2MnmgLYpSuy5wYRccx8ByH1QyUxcEUiWPPY/RFIeIMpYhDwO7jsYaF43NCHCc4/pNO+lgtp3iCGwWNTyCpyLXRne0iaD3G7D+7vVlItYbMCJDa6lKtBobEWurzYIKrOasNeRceI+ysmDrMYa0jRK2N4AwAk0COYhjroYHYrXetq9d0r4xiT4mtyfdYP36lWl8HLaXYGw/BHPaXMJHacLHkVdbwwR24jjQXvU/FEeHM0AZYgsTU9K3qiXEk032LcpBDn7dASKpivdKxRyJ27IVOxLpAmWbbK0UHJYmZVujmio6D4qtBmDsrbBUVrdejjCMVhLg8HdZbOW6beQDOQDCdmHu/BT8RRqLCDgQRrqEtzuG+zdqcp0Ovgql9i46D1TV3Eu/wDZZ/n6J0/hhDq+NGfQMa3LU6a5nHwASHLSjXkAZj6JtizRZBbLs7LaVfTfcN+Z8EGU3b9iG9saFvfos8QY2ZmMXC0NtoY/t3d3nXyVAOotYMO4BNOq1iihpqOaajFRWEY9kpWS3MN4bxARRsQ1GzjqO/mF3xOfoQBqTRKcxMUHwWJfEHOc2u1kvalHkarjKSwegyhAAA0orzUFw2PVoReG6yXDF7BpnJFodH2Pfse/bxTLL6VFLpMeSLjUXHeLo/w5iQiQxzFilLo+zS0lmVtDNTy9VKnl6rNVlLDxrU8vUKVPL1C2UUIanu+CpyGFNY97wLuNgdq3NPFXXGi4ykyHEgbGhULLBd0WM4W5WjmqEIVhYy9SpdQhwm5RrxQju6Ki3D26URQu8Fo1t1C08HOXkms90AdaLssqKFZMKLKwoQESnCMsy+QOOva7QHcDYInDk4YFmNHc0KxRaKsI73SfsoTuDS7wc8KGf8RXz1SOSGPI0AJHcK0XoUwLFIGOwqPJ5oNiHdNLnDN4jVxBoVRgYnl7LtPh9lcEVrhUEEdEIfTK87Lg1B0PzV3h/heCGB4FSdSbmu4qq8d1gfBHOFz/AEzXdxI8gPkjU94FNXxHJQxnh6oqwXHr0SdNyhcTDIc1x6bjQ15L1p7aoHiklWtBeiJJbXuQrXPcnB9M8mo5jsrrEevUK7LxlZxvDSHXFCDY9+3cqUhCLnhu9b/MrZ02pU48nntdpHB5QfksNdHu23M7IlE4QhltHEk+FPJX8OysaGtsB+6okL3CuVrfQhGpR59iy7AIcvLvi0GZg8K1o0+oKV4MW4qd7n4lP+LYf7WE5lSMwpUdCCK+IC83nGOhPLHijh68iOi706SyE1Enbj9g3MxYBYMhObe1ihcaLQIc6bvqusrWK6n5RcnoPmmG1FcgY0ty6OMdxcCdtB1P0XeUk4puIb+8NcR5gJy4d4cDnBzm6aDkPqnSJIANFAsq23czaqpUYiNhMbKO1agvW1FbdxE0WY2vUmgQvippZHaNAR5mv/SGwYidpgpR3Mx9VKVcnFDJ/qR27W08Qt8Mx72cUltq3od/1D980BJXOMwkAizgaj1BVX1R25RNHdLyJM9gwrHocUWN92nUfVFGxAV41h+JEEB3ZPNN2G43Ep71e+hWRKOD0cZD1VaGIAl1mKvPJR8646nyXB0EZ/Ew0Ghv8OqBYBi/bJOjnH7FUMbmiRkb+YXPTkhUhHMJ17tVMtHqrIoIUS1hmJdkFpzN+H0RaFijTrbvUTJgvrC4ibBXOLPtGpCsosPdRC5bEw6M9uwoB3gVPx9FxmcRz2bvvuqjpMsNRW969Vy2dJDKCoUOkMRDrOsfir4K6KM0KwtqKKFG61cFusFQ6NHtql7G8Gzg0TGFhwC5lHJ3GTieOYzLug1zA05oOzEQLtfTuKff4jRWuhGG0do69OQSDhHDjjEbnHZrU9wvRD2YQ9Xc3gNYXAjRqFzi2Hz3d3ch1TLBBYKNJAHVZhQrUC5xpxjbe8eQ+qFnA60pei0yfiN0cT0N/iub8Zyvq8UaaVOwOle5VPaRHaNDR1ufJaxJaoOY5raWAUU2DlTHs6YzJsisqCD1SRmEGOCeor8PojWG4XEq7MXNaDYBx7XXoFzxbAQ8E7osLHB5QvPTKyOGEJObRiVmEjYfMuhu9m//ABPPp3plk5taddikjzOr00qZDIIWa4S5xVw+2YYdojfdd8j0RKHipaKAqrNz4ojJiXXR5RFguacr6ihv80ewh4YLN8zr3qpjMEPmSdjQnlWn2RGTLQRXT96o1Ud+XIJqLdiSh2xkw7i58KlYbCOQqD51KcsPxmFMwy5hoRTM00q37dUizUFj2DJTNalOXJD5aZiS8TM0lrhY8iDqCNwpPTwmvt4YOvVWVS/UeUGePZWwd+k+hslWA8Jtn8TZNwT+V9KOb8xzCUZZtPBdabKTi/RWu2yxOPsJxnMLRlBrudlrLGjhXSor3HVWIc9BDaFriaa6AKqIorZHksxaEYNxmpDDG4f5CqKYTwTEddzsg5fm+yJcJsdEBc8CgNGnnYGpTYAsCaw8HrIvKyA5bheG2xzHvJV0YDC5eqvuUBQ8HeQFPcLBxzNdfkfqqMXg17tHN9U2VUBorKEKLw7NQDma097TXzG/kjWDyUWI3NFAaNtifDZM0R9rbrmFRZVhSEMflHjddHSjDq1vkF1IWAVZCl+Dww7O0EHvNPI/JWokEObQrosEKEyAJyTLD05/Vawp97d6jr9UfcK2IqhkzhjDpY9LKsF9nD8ZP6fVRc/wsfrPoopknAwMfVbLKiso5PfRBcdxZ0MANFzvy8FFFaIK+UOLnO7VL95PVc2zbXaMy0NNa/JRRElFbGyQm1bFHZgMTUkDkPmVagyjW6BRRZyWTfba6N3NVWPoVFFbKRxknVYDzC6uhgqKKi2LfEGHtIJ0IVXB5tz2X1BpXnTdRRM6ZvJn6+KdeWX/AGxXOZeSNVFFqI8tJLINxaQa2HmGtR8aISHlRRMaZ8F6qKyv4C+DTZDwKVqQOutEcn5QPBrq2tD3KKIsuJisUnW8gDMQaix5oV7YhxGt1lRHXyKV8po3MUq1IvJcoouJ9BYJZPYeD/8AYb3I+sqLBs/JnpYfiiLVpuoohnZlZUUUIaVWyiihCLV3NRRQhlRRRQhrXtBazcm14vrzGqiihAT+Ff3Hy+6iiihD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1994" name="AutoShape 10" descr="data:image/jpeg;base64,/9j/4AAQSkZJRgABAQAAAQABAAD/2wCEAAkGBhISERUUExQUFRUWFRgXFxUYFxQXFxcXFBUVFBQUGBUXHCYeFxojHBQUHy8gIycpLCwsFR4xNTAqNSYrLCkBCQoKDgwOGg8PGikkHyQpKS0sLCwsLCksLCwsLCksLCwsLCwsLCwsLCwpLCksLCwsLCwsLCwsLCwsLCksLCwpKf/AABEIAKUBMQMBIgACEQEDEQH/xAAcAAACAgMBAQAAAAAAAAAAAAAFBgAEAQIDBwj/xAA9EAABAgQEAwUGBAUEAwEAAAABAAIDBBEhBRIxQQZRYSJxgZGhEzKxwdHhFUJS8AcUI2KCFjOS8SRTckP/xAAbAQACAwEBAQAAAAAAAAAAAAADBAABBQIGB//EACsRAAICAQQCAQMDBQEAAAAAAAABAgMRBBIhMRNBUQUiMiNhcRRCkbHRM//aAAwDAQACEQMRAD8AORrJP4qxFtm1vqniLL20qEk8U8LQM2cOe152BqKb2dopVp3GxNMu36lC2mUJrGRdbOU/7XSHPV3VCawaK33DmHkfJUvaFtnVB5brVlZtXKMSGnjZ+LyE4uWK4Qy7KXamlaAJqwvheWYNS49T8khYe5zYoe8EN2Oyd5PGIVPfCwtTY5Syj1mgpUIY9hp2BQHCgaPAmqs4fwCwe7FezNfLQOv4opw7JAN9odS0kdAdD3orD1CFGHHJd2pecQYvt4YiQamI72mtKCgA2qOasyrdE2vCXXQwIzgNnfdOadRWcGR9QtnYo7mYnwBSg2Q+XlmPeQQK0r5K7ibroIY1IgHOqYlDyLBn1XeCe80iQHsiODWktrYgWouwn9kSabITxBLn2bnt95orbemy6SUVgFOTsnu+TD5yq09p1QDhiWmZ6Lkh9lg9+IfyjoNyV6xhPCkCAB2c7t3v7R+3ghStSGY6aTPMcakHxKFrHup+lrj8Al6dkoza5oMRo5ljvovoYMHILDoQOoBXP9S8YQxHSJPLPmVpLj2Wk9aI7wzIn2ozGltF7JP8Iy0Q5vZta7mAB5heecRyLoEyG5coy1a7Y32Sl9snE09LVDd+4wQYYDVtn5BD8Mc5zAXb6dyItCzzWQMxif8AZMLiCe758lXw3EzEApuESnZURGlh0dbz3VHDMBbLPcxri7e5rRRdZI8dBMQQRdaw4LWnnVWKLjFFTRdRbBzSwUMW4UEQE0vsluBwNOucQ2ES3ZxIHhfVexyUoMoJFbK6Anq5OHJl34nwePH+H06BX2Q7g5qCTnC8eGXOjwntaBa1QTtcL32i1fDBFCKjqmJ3ymsMUrojXLcjyLA8V7Ia7zTDCjVV3iTgZjwYkuAx4vlFmu8NikuVxZ8MlrhcGhB6LJnBwZv1WK1cDPMRQ0cydAtYDXC9TXpsq0rPMfcG/I7K+x4Q1yw3SN52bc+GWm52KDtmwyx1RcsVHEJARBex2K7k2ziEYx6KzsW5Ku/EzzQwwHglp2K6Nlyh8hOC1/PlZVX+XKimCDHBxempr3/VAJnGYcZ5LrV0rpQaXCXzxD2D3FC4eJBesqS7PAzU8YwOb5OG4VZ51qFRm8KNO00OB31QeWxLcEjqCisrjrrA9oDTYo/P8gHFLnpkgw4YAa9tW8ldkuCIEWKx7ahgIcQN6GuU+KoTeJiIdKUTDwdO3c3uISOo00cb48M1dH9Qt5qseU+n7HSCKMd4D1W8s2rgtR7g6u+AW8N+UE+AWezQLxi3ShK45CfHidqvbdsdjT5K/juNCBLxIm4b2erjZo8yEi8NMoKnU3+pTmlrynJmfrZ/jH9xqnMThvcQ14ry0PkUFiR//IY3oT6gIDiUTtlUIWNkTLS4k5YZHrUJ117cMy1J2ZWD0tkUAVJAHMrhFnYTrZ2npUJMi4k6Jdx7hsPBYJXXg+QXnw+EescHYOyBBoz8znOr3nsjwFAj9Ekfw8xerHQnH3bivI7J3qsi6G2TR6OizyQUjClVssIIcwgvE+Fw40Ltj3bgjXzRtBuIpgCHl3NvquZPCCVrMkKGctsGkgLYYgB7zXD1VhgWzgs9p/JtJorRZgAB1bVF/ELtBuXO5lUZ6hcxo3OY9zfuQikKHQBWinxyalUmTQbGaHfmc0DxNKeiuzBoO9JuPzp/mIQBpkId41su49g5c8HtMEWC3IQvAsWbGhg70uORRWqdTyjIksPk1oVKrZYVnJgrzHj3AnNj+1hiocKuA1qLVHovTXFLOJTkOJELSRa31XFiTjhjGnbU8o8uhxqaHTzCKSmOOFndoeqKYhgEKK6oqOotVC5vhh7bw3V6O+oSDXwbKkn2GpbGmEe94Gyk1i7Bq4d1bpNjRHNOV7S08j+7raRgGJFaNq3PQaqLJTjFcjK/Bi55c55GYA0G1RorMDBYde0XHxW0hPh/fVEQAV0n8AnHjDOX4LK8z6qLp7NRdZZxsXyzx7GcIMOr4dcu7eX2Qn2lNQQvQ52QLKVoQ6v7IVKBhkNxyuAFdD15Fei1Fbgt9fR5HQ6iNkvDc8P0/wDonwo3IolJiK4WaT109SieJcNQ4T2kjW4HcjGDSDYmrg3lcD4ommk5Q3t8F69KqfjissWXF7CM7SOu3mLJy4Cq+I4jRooT1Oy5TWBvBoKPHh8CtsIxN0rVohgAmpFKFEtjKcftFarYwkvIsHo0V1GtHSvmfshUziQcaA2H7qgGK8VuiNGRtLUde9uiWMZ4v9kwtb/uGwB/L/cQst1OP5I2I2xn+DyXOL8b9vGbAaathHM/q/ZvgPU9ERwGB2HHpRJuAwqMzONXO7RJ1qU3SWIQWQiCTmI5FaldeytIxbrVK956QExD3j3pXmWn2mfatEyzrbGiENYTDNtya+K51U9kV/Ib6dX5ZSx8F+Si1aiEO4QXDX0F0dksZENvuAk7n6JlSzFNCFtWJtPgu4JMvhxewaEgjxFwn7A+M2RGgROy7fl9l5eZu+YWNaovJMjZREhwjEYb0BAIO9OazddHGJGt9MbknA9chTzHCxB8Vu6YaNwvLYHEcMOyPbFhv5OYR5EWKJNn83uh7v8AE/NZjkbPiY3YhxDDhg3qeQ+qRTjxjzTgT7rLN5Vcr/4fFibZBz1P0CGTGENgPzNHaIoTzvW6DN5G6q1HkMwm1WIrkLbi2XWqqTmOVBy1rzS41uRx/FAZl42YA0eZJ+SMwsUXnsKYLYznXo61gTcdyMCccNajvBHxXbra5OXYuhsizWc0S/iHCkxGjh0FhdmAzGtA0g0BqemyNcKSxmHUGgu88q6DvsvSJeXDGgNAAGyLVD2xe27a8IU8E4XmYQBL2Bw5E3700y4eB2qE8wrAKiMopdCUpuXZWjzrWe8ad/1VOLxBBH5ge5EokMOFCKg7JSxjhsQ3+0bUs/R+k8+5VNtLKOqoxlLDNMW4mc7swwRXff7IHi7MjIbj7zXV8DqETEKyqz+HtiCjq9KFLOxvs0oVKHRmRm2vaCCrbm1Sy3DY0u7ND7bd2707vojOH4k2ILa7jcHkQg9B2vgxOyDIgo5oKry8hBYx+QUdlN9VbjBzzQWaNTzW4lwBSitSafBJRTXImwpkh1jQhHMPxwaPt12+yrY3w8TWJCs7duzvoUvwZu5BBDhYg2IXO32gialwx+/n28wokn26im5leIvSs7DIrFNfA17hyVGejNuW6bIVEmTouESaNCvappcnzbwyl2jrN4u6I5odfI3KDzuSPQgeC2hTgH7uhH85QFtB74dXcUFKd30VgRmO0NDySsbor7Uadmmk8SfPA0YfxC9tLtcNKOsfNHmYpBidl4ynk7TwK84EwQr0DEiaXrTYouFLlCslKCw+T0KR4ba6IHNPZF6VqDyFf3ou+NcKQI4/qwhX9Ys7/kEO4anfZwwQSC65+QTNL40D7wB6j6JeyTbwyVpLmPAjx+Bnwx/RfmA/K6x/5Cx9EDnob4RpEa5p66eB3XrrWQonukA8tFRxKQaQWvDXA7EA+iJC9rhnE6svLPHos+TYI1JwmhgBFTRcMd4dEGOCz/bdU05EflryVmUjgEV2Udav5n0hhal6SOKe37+ClHwl2rXDuP1Q18ctOV1iE2TDQ/tMbRoF+vWiFzmHtff8w0PyKYwox+0Ujc52fqvv2V5Fmcgc16rgED2cJrABYfG68xwQkRQHDKRYjReq4O8ZQsfU3eTg9FpNP4sv5LUzhjHgFwBIuDQWKryM7CpsCLeSMQoReOz5rlK8KwIeuZxJrcnfoEjtbH3alwypHnobRWqRcfxhxityiorcdPkvTn4BAP8A+Y8yhMzwPCuYdQTzOb43UcClehCiRA4VCpw4Wd2UVPyR+c4SiNjND2kNJ94aHfVGIuEshQzkABt8VzGH3YYWVn2OSKeFYdDhABrRXnv5q/MQGvbRzQ4HYioVWC9W1sKKSweTnZJy3N8hLg3DIcBj2s3fmodqgACvKxTGlXCZ0Q3do0FhXvNAmpjqhJWR2vg1qbHOOWQhSqyohhjC5x4YLSDpRdaLjNxgxpcdAKnwULQismm5nNBu1xaR3GisWKQZfFi6M99xne5wP/04lM8piembzWdJ4eGbijlJlqZfQ5Rr8FyfIA0Ojv1DXx5jorMCmtjW9VY9mDouUs8nTeCkyMW+95jT7K22ICtHwkNmg+H2oYzDdm/+J+SvorsKPhIBjOAsinN7r/1D5ovBjOIuKdNwtslV0UKP+k4/6llOOd3NRXx8E3S+Tz2dk8puwqs3DnPs1lOpXscxwzDdst5XhqG3RoWz53jk8z4Ip5PE8U4OiMo69Dr0Ko/gZaLVJ6L1jj+aZDDYLQMzhmJ5CtgOpp5d6W5TDS5tQQO/dGpo8kd0nhC+o1rpnshHLESNDiM6jkdVyZFFb1HwTlMSRPvNrTf7hCZvAGu91xaetx9UT+nshzF5OVr6LOLI7X/lFyQxGjRlII6ItLYvzSZ+BzDXgNFKn3mm3idvFMDYEWGAIjM3UWPoh72niSKnRCS3VsapbFKqwcR6pVgxm7EtPJyM4JL5jmcagaDY9SiLDEpKUeAdj7HxWksBOQF+hvSgLe+hPkl2Wj11XrLCKINj3D7I4qAGxBo7n0PMI1dmGcyWVgVsPnS00OitzMr+Zuh1HL7IQWOY4seKOGoTdw5JWDomh0b06/RHlJR5F1Hc9rBEDDTEoaUI/MQSKcnU+KYMDwiM6MGPYWtFy4OqCBpTvsjMWCBppt06K9g82AcpoNh8aLK1EFJ70jd0eplCPjk/4GGFDDQGttbyC6BtFzl3Vqea7JRjpgFZWCFAVRDDmAihFUvcQy2RmYe7v0+yY1Vn4QdDc1wqCCCO9XjJak0eeTuIsg63JuAP3ZDzxREPutaPMofjlfaV128lRYVt1Vxccs8xqJSU2kMUDHjEDmPAGZpAI57WKO4BxQ9jQHdpvqOiRYTqEHqnHD8HESGHsOVxrXkSCRcJPWQUcNGp9Nk7E4tj1I4m2KKtr4iis3VbD5YQ2Bo2HruVZWeaRii5TEq17crtO8rssFyhYMiYOwNplBHIgJZxrhoBpfBFCL5Nj0HIp4r0VGegADN5oU4Jobpvkng8plsVI9006fZF5bGRvb4LELgOI+K+IYgaxzi4Ny1cA4kje2qtzPCDYbaiKbbOAufBKOtro01bCXZ3hToItdVYk22t7d4K2lpUMFB4nmuroAcKEAhc8k4Ms6LoCqjJZ0M1aajdp+S2mJilguonMsFiqiG+0Ci6OMnpSw94CozONQmC72+dT5BLWN8WEgiECB+o7dwTrZkqDYscfTP/AJrjX8raeAQKFizm6OPdt5LOIy74lXuJr+Un82516oKXkG4Wppr4uCizK1eil5HNexql8e5ttvQ/VX2S8GMKtsemo7wk2HG6/JXZOYJcANSRcWKb47izNlGS4ksjxg/DtKvd2hoBTzJG6IxJJulB3fvRayWI5WhuoApfXzRBk2x+tj1+qUnLe+QtcfH+HACmeHoT9sp9PNU2MEB/sxsLdxTaZOuh/feh2IYc02e0V2O47iuYpJhLJylHDRXgR1bBQP2ns35Sa8jzC6zeMiE2upOg+Z6IuHngXUuOTGNYG2LR1g5uh5j9J6LnJzWxsRZBJ2cfEu5xI5bDuC5QI5adUfxPHLF3b93CHuTmgbFdYsCmngUuYbP170wQ8SbloRWqWawxuLyg/gc8CMp1HrujCQf57K4EHdHMI4uhRBRxyurS+h2sUnbXjlGnprtywxiWKKlHxmG3ep1oL+q5w8fhk3Dm9Tp6IWyXeBh2wTw2EFQxmebChPe42a0k+AXSYxNjRWoSHx1iEaPCcyEwm3ujU83H6KJcnTYnunPbMzbhxr51+axLwSTQXKGYZFcwPa8FpFiCCCK8x4K1BxEtJymi2dO/sMDWQ/VYQmJQsNHAhNfCc0BAik3LDUX2IB080kPxFztST33RrhSa7cVh910O/eCKH1K51K3Q5CaLMLeOmeuy8WrQReor5rpfolvhzFqNDHnSwPyTI11VjM3SZVkKKKiEXCbaC0g6FdiVQnJq4aNT8FC0c0tz80Xv6Cw+qtxseayK9h2NjtoEAizlHOO2Y0p3pSw1avlhFsNZc4AIccYAG6qTE45/QckPIVstTWIbN80JncQDGkk32G5KkSJegu46D97LlOcKRDkiudfO3M3bKXCtFcVkp8dlz8LmOiwmj+YPJRc4ZW9fAChSz6e5T/6IHoKldoci3V/a/tFm/fxV4km5XOM6g79BzTDs+Co6Zf3AzHXNe2gYQdtDVeeT7MrjqF6iJXc3J1+gQTH+H2RGk0uL1GqqM3nJ26ko7UefCap9kQwmeHtGmoND4pggcJNDANTuT1VOZ4N5JuOqa4Zn2aBT5QahYmiEDEuqSHSMxB0JI5Ov6reBjwBo8Fh56hGhcpGfdoJR9Ho8ridNDRazGK11KUpfFKirSCOYKrzeKkA1NBzKOpIzpUT6RvxHjuWJDNdyD3GiHvxUvcST3dyGx5J0wS4VoNFXhNcw0Oo25rurUR34C2/T5KtSxyMsvM+IVmPL0AcCKHbdApePsEakIzAf6ht4m3RaOfZjTrw8M3gRiNNduvRWoWMbbqnPRoZP9OtOq5SbHxHUhsDnUv3aV+CDYljcd1JuW0Ix8WtXYBacLxYkV7qjsC5PU6N6rWPhUYU9q3I02vYee6YsGEFrQyG5p8bk7lKfnz6Hv/FYzywrDssvirVxVaPGorAliTYXxMg5V7qG/wAUdlsJDRe5OpS/gE2GxDEdUjKQAOpumD/UDN2Opzt8EvZF54NCi2KglJitxZhDTV1NqG2y87jyJabGy9pnpdsZlW3B/dOiC8PcDwxHdGiCoB7LCLV1zkHWm32V13utYO7KFa8oVMD4AmZgBx/psNwXVqRzDdfOidsL/h7DhZiYjiXUqQANPNNoCiFZfOYWvTwh0BIHCzWVo9xrzAt5LsIMaFp2mossID5DoFsxkbgj1Wfxlu1fJZxWRq0uYBmG3P7pehxnuIDRcrlvB0lkMRsTJ0t1VT2mrtTS3PvV2TwI6xDXoNEWhSjW6AeSvsnR5vN4K9xMQFzXu1B06WKpAFtn0rz0C9ViQGuFCAl/GeDmRRVhyO5atPzC4lWpDML2uxFiAV281tCgOccrRfmVie4diwn0cKEaHY9QVfkphzPfa4H9QFR9kHxDStXoI4Vw4IcTObki5W/F82IUs6l3Uo0DUu2sFwOOE0awucToA0k/BMsphlBcVdu46/8AS6S9IpyXbZ55/q6J/wCmJ/xP0WV6N+G9Pgoq2MnmgLYpSuy5wYRccx8ByH1QyUxcEUiWPPY/RFIeIMpYhDwO7jsYaF43NCHCc4/pNO+lgtp3iCGwWNTyCpyLXRne0iaD3G7D+7vVlItYbMCJDa6lKtBobEWurzYIKrOasNeRceI+ysmDrMYa0jRK2N4AwAk0COYhjroYHYrXetq9d0r4xiT4mtyfdYP36lWl8HLaXYGw/BHPaXMJHacLHkVdbwwR24jjQXvU/FEeHM0AZYgsTU9K3qiXEk032LcpBDn7dASKpivdKxRyJ27IVOxLpAmWbbK0UHJYmZVujmio6D4qtBmDsrbBUVrdejjCMVhLg8HdZbOW6beQDOQDCdmHu/BT8RRqLCDgQRrqEtzuG+zdqcp0Ovgql9i46D1TV3Eu/wDZZ/n6J0/hhDq+NGfQMa3LU6a5nHwASHLSjXkAZj6JtizRZBbLs7LaVfTfcN+Z8EGU3b9iG9saFvfos8QY2ZmMXC0NtoY/t3d3nXyVAOotYMO4BNOq1iihpqOaajFRWEY9kpWS3MN4bxARRsQ1GzjqO/mF3xOfoQBqTRKcxMUHwWJfEHOc2u1kvalHkarjKSwegyhAAA0orzUFw2PVoReG6yXDF7BpnJFodH2Pfse/bxTLL6VFLpMeSLjUXHeLo/w5iQiQxzFilLo+zS0lmVtDNTy9VKnl6rNVlLDxrU8vUKVPL1C2UUIanu+CpyGFNY97wLuNgdq3NPFXXGi4ykyHEgbGhULLBd0WM4W5WjmqEIVhYy9SpdQhwm5RrxQju6Ki3D26URQu8Fo1t1C08HOXkms90AdaLssqKFZMKLKwoQESnCMsy+QOOva7QHcDYInDk4YFmNHc0KxRaKsI73SfsoTuDS7wc8KGf8RXz1SOSGPI0AJHcK0XoUwLFIGOwqPJ5oNiHdNLnDN4jVxBoVRgYnl7LtPh9lcEVrhUEEdEIfTK87Lg1B0PzV3h/heCGB4FSdSbmu4qq8d1gfBHOFz/AEzXdxI8gPkjU94FNXxHJQxnh6oqwXHr0SdNyhcTDIc1x6bjQ15L1p7aoHiklWtBeiJJbXuQrXPcnB9M8mo5jsrrEevUK7LxlZxvDSHXFCDY9+3cqUhCLnhu9b/MrZ02pU48nntdpHB5QfksNdHu23M7IlE4QhltHEk+FPJX8OysaGtsB+6okL3CuVrfQhGpR59iy7AIcvLvi0GZg8K1o0+oKV4MW4qd7n4lP+LYf7WE5lSMwpUdCCK+IC83nGOhPLHijh68iOi706SyE1Enbj9g3MxYBYMhObe1ihcaLQIc6bvqusrWK6n5RcnoPmmG1FcgY0ty6OMdxcCdtB1P0XeUk4puIb+8NcR5gJy4d4cDnBzm6aDkPqnSJIANFAsq23czaqpUYiNhMbKO1agvW1FbdxE0WY2vUmgQvippZHaNAR5mv/SGwYidpgpR3Mx9VKVcnFDJ/qR27W08Qt8Mx72cUltq3od/1D980BJXOMwkAizgaj1BVX1R25RNHdLyJM9gwrHocUWN92nUfVFGxAV41h+JEEB3ZPNN2G43Ep71e+hWRKOD0cZD1VaGIAl1mKvPJR8646nyXB0EZ/Ew0Ghv8OqBYBi/bJOjnH7FUMbmiRkb+YXPTkhUhHMJ17tVMtHqrIoIUS1hmJdkFpzN+H0RaFijTrbvUTJgvrC4ibBXOLPtGpCsosPdRC5bEw6M9uwoB3gVPx9FxmcRz2bvvuqjpMsNRW969Vy2dJDKCoUOkMRDrOsfir4K6KM0KwtqKKFG61cFusFQ6NHtql7G8Gzg0TGFhwC5lHJ3GTieOYzLug1zA05oOzEQLtfTuKff4jRWuhGG0do69OQSDhHDjjEbnHZrU9wvRD2YQ9Xc3gNYXAjRqFzi2Hz3d3ch1TLBBYKNJAHVZhQrUC5xpxjbe8eQ+qFnA60pei0yfiN0cT0N/iub8Zyvq8UaaVOwOle5VPaRHaNDR1ufJaxJaoOY5raWAUU2DlTHs6YzJsisqCD1SRmEGOCeor8PojWG4XEq7MXNaDYBx7XXoFzxbAQ8E7osLHB5QvPTKyOGEJObRiVmEjYfMuhu9m//ABPPp3plk5taddikjzOr00qZDIIWa4S5xVw+2YYdojfdd8j0RKHipaKAqrNz4ojJiXXR5RFguacr6ihv80ewh4YLN8zr3qpjMEPmSdjQnlWn2RGTLQRXT96o1Ud+XIJqLdiSh2xkw7i58KlYbCOQqD51KcsPxmFMwy5hoRTM00q37dUizUFj2DJTNalOXJD5aZiS8TM0lrhY8iDqCNwpPTwmvt4YOvVWVS/UeUGePZWwd+k+hslWA8Jtn8TZNwT+V9KOb8xzCUZZtPBdabKTi/RWu2yxOPsJxnMLRlBrudlrLGjhXSor3HVWIc9BDaFriaa6AKqIorZHksxaEYNxmpDDG4f5CqKYTwTEddzsg5fm+yJcJsdEBc8CgNGnnYGpTYAsCaw8HrIvKyA5bheG2xzHvJV0YDC5eqvuUBQ8HeQFPcLBxzNdfkfqqMXg17tHN9U2VUBorKEKLw7NQDma097TXzG/kjWDyUWI3NFAaNtifDZM0R9rbrmFRZVhSEMflHjddHSjDq1vkF1IWAVZCl+Dww7O0EHvNPI/JWokEObQrosEKEyAJyTLD05/Vawp97d6jr9UfcK2IqhkzhjDpY9LKsF9nD8ZP6fVRc/wsfrPoopknAwMfVbLKiso5PfRBcdxZ0MANFzvy8FFFaIK+UOLnO7VL95PVc2zbXaMy0NNa/JRRElFbGyQm1bFHZgMTUkDkPmVagyjW6BRRZyWTfba6N3NVWPoVFFbKRxknVYDzC6uhgqKKi2LfEGHtIJ0IVXB5tz2X1BpXnTdRRM6ZvJn6+KdeWX/AGxXOZeSNVFFqI8tJLINxaQa2HmGtR8aISHlRRMaZ8F6qKyv4C+DTZDwKVqQOutEcn5QPBrq2tD3KKIsuJisUnW8gDMQaix5oV7YhxGt1lRHXyKV8po3MUq1IvJcoouJ9BYJZPYeD/8AYb3I+sqLBs/JnpYfiiLVpuoohnZlZUUUIaVWyiihCLV3NRRQhlRRRQhrXtBazcm14vrzGqiihAT+Ff3Hy+6iiihD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1996" name="AutoShape 12" descr="data:image/jpeg;base64,/9j/4AAQSkZJRgABAQAAAQABAAD/2wCEAAkGBhISERUUExQUFRUWFRgXFxUYFxQXFxcXFBUVFBQUGBUXHCYeFxojHBQUHy8gIycpLCwsFR4xNTAqNSYrLCkBCQoKDgwOGg8PGikkHyQpKS0sLCwsLCksLCwsLCksLCwsLCwsLCwsLCwpLCksLCwsLCwsLCwsLCwsLCksLCwpKf/AABEIAKUBMQMBIgACEQEDEQH/xAAcAAACAgMBAQAAAAAAAAAAAAAFBgAEAQIDBwj/xAA9EAABAgQEAwUGBAUEAwEAAAABAAIDBBEhBRIxQQZRYSJxgZGhEzKxwdHhFUJS8AcUI2KCFjOS8SRTckP/xAAbAQACAwEBAQAAAAAAAAAAAAADBAABBQIGB//EACsRAAICAQQCAQMDBQEAAAAAAAABAgMRBBIhMRNBUQUiMiNhcRRCkbHRM//aAAwDAQACEQMRAD8AORrJP4qxFtm1vqniLL20qEk8U8LQM2cOe152BqKb2dopVp3GxNMu36lC2mUJrGRdbOU/7XSHPV3VCawaK33DmHkfJUvaFtnVB5brVlZtXKMSGnjZ+LyE4uWK4Qy7KXamlaAJqwvheWYNS49T8khYe5zYoe8EN2Oyd5PGIVPfCwtTY5Syj1mgpUIY9hp2BQHCgaPAmqs4fwCwe7FezNfLQOv4opw7JAN9odS0kdAdD3orD1CFGHHJd2pecQYvt4YiQamI72mtKCgA2qOasyrdE2vCXXQwIzgNnfdOadRWcGR9QtnYo7mYnwBSg2Q+XlmPeQQK0r5K7ibroIY1IgHOqYlDyLBn1XeCe80iQHsiODWktrYgWouwn9kSabITxBLn2bnt95orbemy6SUVgFOTsnu+TD5yq09p1QDhiWmZ6Lkh9lg9+IfyjoNyV6xhPCkCAB2c7t3v7R+3ghStSGY6aTPMcakHxKFrHup+lrj8Al6dkoza5oMRo5ljvovoYMHILDoQOoBXP9S8YQxHSJPLPmVpLj2Wk9aI7wzIn2ozGltF7JP8Iy0Q5vZta7mAB5heecRyLoEyG5coy1a7Y32Sl9snE09LVDd+4wQYYDVtn5BD8Mc5zAXb6dyItCzzWQMxif8AZMLiCe758lXw3EzEApuESnZURGlh0dbz3VHDMBbLPcxri7e5rRRdZI8dBMQQRdaw4LWnnVWKLjFFTRdRbBzSwUMW4UEQE0vsluBwNOucQ2ES3ZxIHhfVexyUoMoJFbK6Anq5OHJl34nwePH+H06BX2Q7g5qCTnC8eGXOjwntaBa1QTtcL32i1fDBFCKjqmJ3ymsMUrojXLcjyLA8V7Ia7zTDCjVV3iTgZjwYkuAx4vlFmu8NikuVxZ8MlrhcGhB6LJnBwZv1WK1cDPMRQ0cydAtYDXC9TXpsq0rPMfcG/I7K+x4Q1yw3SN52bc+GWm52KDtmwyx1RcsVHEJARBex2K7k2ziEYx6KzsW5Ku/EzzQwwHglp2K6Nlyh8hOC1/PlZVX+XKimCDHBxempr3/VAJnGYcZ5LrV0rpQaXCXzxD2D3FC4eJBesqS7PAzU8YwOb5OG4VZ51qFRm8KNO00OB31QeWxLcEjqCisrjrrA9oDTYo/P8gHFLnpkgw4YAa9tW8ldkuCIEWKx7ahgIcQN6GuU+KoTeJiIdKUTDwdO3c3uISOo00cb48M1dH9Qt5qseU+n7HSCKMd4D1W8s2rgtR7g6u+AW8N+UE+AWezQLxi3ShK45CfHidqvbdsdjT5K/juNCBLxIm4b2erjZo8yEi8NMoKnU3+pTmlrynJmfrZ/jH9xqnMThvcQ14ry0PkUFiR//IY3oT6gIDiUTtlUIWNkTLS4k5YZHrUJ117cMy1J2ZWD0tkUAVJAHMrhFnYTrZ2npUJMi4k6Jdx7hsPBYJXXg+QXnw+EescHYOyBBoz8znOr3nsjwFAj9Ekfw8xerHQnH3bivI7J3qsi6G2TR6OizyQUjClVssIIcwgvE+Fw40Ltj3bgjXzRtBuIpgCHl3NvquZPCCVrMkKGctsGkgLYYgB7zXD1VhgWzgs9p/JtJorRZgAB1bVF/ELtBuXO5lUZ6hcxo3OY9zfuQikKHQBWinxyalUmTQbGaHfmc0DxNKeiuzBoO9JuPzp/mIQBpkId41su49g5c8HtMEWC3IQvAsWbGhg70uORRWqdTyjIksPk1oVKrZYVnJgrzHj3AnNj+1hiocKuA1qLVHovTXFLOJTkOJELSRa31XFiTjhjGnbU8o8uhxqaHTzCKSmOOFndoeqKYhgEKK6oqOotVC5vhh7bw3V6O+oSDXwbKkn2GpbGmEe94Gyk1i7Bq4d1bpNjRHNOV7S08j+7raRgGJFaNq3PQaqLJTjFcjK/Bi55c55GYA0G1RorMDBYde0XHxW0hPh/fVEQAV0n8AnHjDOX4LK8z6qLp7NRdZZxsXyzx7GcIMOr4dcu7eX2Qn2lNQQvQ52QLKVoQ6v7IVKBhkNxyuAFdD15Fei1Fbgt9fR5HQ6iNkvDc8P0/wDonwo3IolJiK4WaT109SieJcNQ4T2kjW4HcjGDSDYmrg3lcD4ommk5Q3t8F69KqfjissWXF7CM7SOu3mLJy4Cq+I4jRooT1Oy5TWBvBoKPHh8CtsIxN0rVohgAmpFKFEtjKcftFarYwkvIsHo0V1GtHSvmfshUziQcaA2H7qgGK8VuiNGRtLUde9uiWMZ4v9kwtb/uGwB/L/cQst1OP5I2I2xn+DyXOL8b9vGbAaathHM/q/ZvgPU9ERwGB2HHpRJuAwqMzONXO7RJ1qU3SWIQWQiCTmI5FaldeytIxbrVK956QExD3j3pXmWn2mfatEyzrbGiENYTDNtya+K51U9kV/Ib6dX5ZSx8F+Si1aiEO4QXDX0F0dksZENvuAk7n6JlSzFNCFtWJtPgu4JMvhxewaEgjxFwn7A+M2RGgROy7fl9l5eZu+YWNaovJMjZREhwjEYb0BAIO9OazddHGJGt9MbknA9chTzHCxB8Vu6YaNwvLYHEcMOyPbFhv5OYR5EWKJNn83uh7v8AE/NZjkbPiY3YhxDDhg3qeQ+qRTjxjzTgT7rLN5Vcr/4fFibZBz1P0CGTGENgPzNHaIoTzvW6DN5G6q1HkMwm1WIrkLbi2XWqqTmOVBy1rzS41uRx/FAZl42YA0eZJ+SMwsUXnsKYLYznXo61gTcdyMCccNajvBHxXbra5OXYuhsizWc0S/iHCkxGjh0FhdmAzGtA0g0BqemyNcKSxmHUGgu88q6DvsvSJeXDGgNAAGyLVD2xe27a8IU8E4XmYQBL2Bw5E3700y4eB2qE8wrAKiMopdCUpuXZWjzrWe8ad/1VOLxBBH5ge5EokMOFCKg7JSxjhsQ3+0bUs/R+k8+5VNtLKOqoxlLDNMW4mc7swwRXff7IHi7MjIbj7zXV8DqETEKyqz+HtiCjq9KFLOxvs0oVKHRmRm2vaCCrbm1Sy3DY0u7ND7bd2707vojOH4k2ILa7jcHkQg9B2vgxOyDIgo5oKry8hBYx+QUdlN9VbjBzzQWaNTzW4lwBSitSafBJRTXImwpkh1jQhHMPxwaPt12+yrY3w8TWJCs7duzvoUvwZu5BBDhYg2IXO32gialwx+/n28wokn26im5leIvSs7DIrFNfA17hyVGejNuW6bIVEmTouESaNCvappcnzbwyl2jrN4u6I5odfI3KDzuSPQgeC2hTgH7uhH85QFtB74dXcUFKd30VgRmO0NDySsbor7Uadmmk8SfPA0YfxC9tLtcNKOsfNHmYpBidl4ynk7TwK84EwQr0DEiaXrTYouFLlCslKCw+T0KR4ba6IHNPZF6VqDyFf3ou+NcKQI4/qwhX9Ys7/kEO4anfZwwQSC65+QTNL40D7wB6j6JeyTbwyVpLmPAjx+Bnwx/RfmA/K6x/5Cx9EDnob4RpEa5p66eB3XrrWQonukA8tFRxKQaQWvDXA7EA+iJC9rhnE6svLPHos+TYI1JwmhgBFTRcMd4dEGOCz/bdU05EflryVmUjgEV2Udav5n0hhal6SOKe37+ClHwl2rXDuP1Q18ctOV1iE2TDQ/tMbRoF+vWiFzmHtff8w0PyKYwox+0Ujc52fqvv2V5Fmcgc16rgED2cJrABYfG68xwQkRQHDKRYjReq4O8ZQsfU3eTg9FpNP4sv5LUzhjHgFwBIuDQWKryM7CpsCLeSMQoReOz5rlK8KwIeuZxJrcnfoEjtbH3alwypHnobRWqRcfxhxityiorcdPkvTn4BAP8A+Y8yhMzwPCuYdQTzOb43UcClehCiRA4VCpw4Wd2UVPyR+c4SiNjND2kNJ94aHfVGIuEshQzkABt8VzGH3YYWVn2OSKeFYdDhABrRXnv5q/MQGvbRzQ4HYioVWC9W1sKKSweTnZJy3N8hLg3DIcBj2s3fmodqgACvKxTGlXCZ0Q3do0FhXvNAmpjqhJWR2vg1qbHOOWQhSqyohhjC5x4YLSDpRdaLjNxgxpcdAKnwULQismm5nNBu1xaR3GisWKQZfFi6M99xne5wP/04lM8piembzWdJ4eGbijlJlqZfQ5Rr8FyfIA0Ojv1DXx5jorMCmtjW9VY9mDouUs8nTeCkyMW+95jT7K22ICtHwkNmg+H2oYzDdm/+J+SvorsKPhIBjOAsinN7r/1D5ovBjOIuKdNwtslV0UKP+k4/6llOOd3NRXx8E3S+Tz2dk8puwqs3DnPs1lOpXscxwzDdst5XhqG3RoWz53jk8z4Ip5PE8U4OiMo69Dr0Ko/gZaLVJ6L1jj+aZDDYLQMzhmJ5CtgOpp5d6W5TDS5tQQO/dGpo8kd0nhC+o1rpnshHLESNDiM6jkdVyZFFb1HwTlMSRPvNrTf7hCZvAGu91xaetx9UT+nshzF5OVr6LOLI7X/lFyQxGjRlII6ItLYvzSZ+BzDXgNFKn3mm3idvFMDYEWGAIjM3UWPoh72niSKnRCS3VsapbFKqwcR6pVgxm7EtPJyM4JL5jmcagaDY9SiLDEpKUeAdj7HxWksBOQF+hvSgLe+hPkl2Wj11XrLCKINj3D7I4qAGxBo7n0PMI1dmGcyWVgVsPnS00OitzMr+Zuh1HL7IQWOY4seKOGoTdw5JWDomh0b06/RHlJR5F1Hc9rBEDDTEoaUI/MQSKcnU+KYMDwiM6MGPYWtFy4OqCBpTvsjMWCBppt06K9g82AcpoNh8aLK1EFJ70jd0eplCPjk/4GGFDDQGttbyC6BtFzl3Vqea7JRjpgFZWCFAVRDDmAihFUvcQy2RmYe7v0+yY1Vn4QdDc1wqCCCO9XjJak0eeTuIsg63JuAP3ZDzxREPutaPMofjlfaV128lRYVt1Vxccs8xqJSU2kMUDHjEDmPAGZpAI57WKO4BxQ9jQHdpvqOiRYTqEHqnHD8HESGHsOVxrXkSCRcJPWQUcNGp9Nk7E4tj1I4m2KKtr4iis3VbD5YQ2Bo2HruVZWeaRii5TEq17crtO8rssFyhYMiYOwNplBHIgJZxrhoBpfBFCL5Nj0HIp4r0VGegADN5oU4Jobpvkng8plsVI9006fZF5bGRvb4LELgOI+K+IYgaxzi4Ny1cA4kje2qtzPCDYbaiKbbOAufBKOtro01bCXZ3hToItdVYk22t7d4K2lpUMFB4nmuroAcKEAhc8k4Ms6LoCqjJZ0M1aajdp+S2mJilguonMsFiqiG+0Ci6OMnpSw94CozONQmC72+dT5BLWN8WEgiECB+o7dwTrZkqDYscfTP/AJrjX8raeAQKFizm6OPdt5LOIy74lXuJr+Un82516oKXkG4Wppr4uCizK1eil5HNexql8e5ttvQ/VX2S8GMKtsemo7wk2HG6/JXZOYJcANSRcWKb47izNlGS4ksjxg/DtKvd2hoBTzJG6IxJJulB3fvRayWI5WhuoApfXzRBk2x+tj1+qUnLe+QtcfH+HACmeHoT9sp9PNU2MEB/sxsLdxTaZOuh/feh2IYc02e0V2O47iuYpJhLJylHDRXgR1bBQP2ns35Sa8jzC6zeMiE2upOg+Z6IuHngXUuOTGNYG2LR1g5uh5j9J6LnJzWxsRZBJ2cfEu5xI5bDuC5QI5adUfxPHLF3b93CHuTmgbFdYsCmngUuYbP170wQ8SbloRWqWawxuLyg/gc8CMp1HrujCQf57K4EHdHMI4uhRBRxyurS+h2sUnbXjlGnprtywxiWKKlHxmG3ep1oL+q5w8fhk3Dm9Tp6IWyXeBh2wTw2EFQxmebChPe42a0k+AXSYxNjRWoSHx1iEaPCcyEwm3ujU83H6KJcnTYnunPbMzbhxr51+axLwSTQXKGYZFcwPa8FpFiCCCK8x4K1BxEtJymi2dO/sMDWQ/VYQmJQsNHAhNfCc0BAik3LDUX2IB080kPxFztST33RrhSa7cVh910O/eCKH1K51K3Q5CaLMLeOmeuy8WrQReor5rpfolvhzFqNDHnSwPyTI11VjM3SZVkKKKiEXCbaC0g6FdiVQnJq4aNT8FC0c0tz80Xv6Cw+qtxseayK9h2NjtoEAizlHOO2Y0p3pSw1avlhFsNZc4AIccYAG6qTE45/QckPIVstTWIbN80JncQDGkk32G5KkSJegu46D97LlOcKRDkiudfO3M3bKXCtFcVkp8dlz8LmOiwmj+YPJRc4ZW9fAChSz6e5T/6IHoKldoci3V/a/tFm/fxV4km5XOM6g79BzTDs+Co6Zf3AzHXNe2gYQdtDVeeT7MrjqF6iJXc3J1+gQTH+H2RGk0uL1GqqM3nJ26ko7UefCap9kQwmeHtGmoND4pggcJNDANTuT1VOZ4N5JuOqa4Zn2aBT5QahYmiEDEuqSHSMxB0JI5Ov6reBjwBo8Fh56hGhcpGfdoJR9Ho8ridNDRazGK11KUpfFKirSCOYKrzeKkA1NBzKOpIzpUT6RvxHjuWJDNdyD3GiHvxUvcST3dyGx5J0wS4VoNFXhNcw0Oo25rurUR34C2/T5KtSxyMsvM+IVmPL0AcCKHbdApePsEakIzAf6ht4m3RaOfZjTrw8M3gRiNNduvRWoWMbbqnPRoZP9OtOq5SbHxHUhsDnUv3aV+CDYljcd1JuW0Ix8WtXYBacLxYkV7qjsC5PU6N6rWPhUYU9q3I02vYee6YsGEFrQyG5p8bk7lKfnz6Hv/FYzywrDssvirVxVaPGorAliTYXxMg5V7qG/wAUdlsJDRe5OpS/gE2GxDEdUjKQAOpumD/UDN2Opzt8EvZF54NCi2KglJitxZhDTV1NqG2y87jyJabGy9pnpdsZlW3B/dOiC8PcDwxHdGiCoB7LCLV1zkHWm32V13utYO7KFa8oVMD4AmZgBx/psNwXVqRzDdfOidsL/h7DhZiYjiXUqQANPNNoCiFZfOYWvTwh0BIHCzWVo9xrzAt5LsIMaFp2mossID5DoFsxkbgj1Wfxlu1fJZxWRq0uYBmG3P7pehxnuIDRcrlvB0lkMRsTJ0t1VT2mrtTS3PvV2TwI6xDXoNEWhSjW6AeSvsnR5vN4K9xMQFzXu1B06WKpAFtn0rz0C9ViQGuFCAl/GeDmRRVhyO5atPzC4lWpDML2uxFiAV281tCgOccrRfmVie4diwn0cKEaHY9QVfkphzPfa4H9QFR9kHxDStXoI4Vw4IcTObki5W/F82IUs6l3Uo0DUu2sFwOOE0awucToA0k/BMsphlBcVdu46/8AS6S9IpyXbZ55/q6J/wCmJ/xP0WV6N+G9Pgoq2MnmgLYpSuy5wYRccx8ByH1QyUxcEUiWPPY/RFIeIMpYhDwO7jsYaF43NCHCc4/pNO+lgtp3iCGwWNTyCpyLXRne0iaD3G7D+7vVlItYbMCJDa6lKtBobEWurzYIKrOasNeRceI+ysmDrMYa0jRK2N4AwAk0COYhjroYHYrXetq9d0r4xiT4mtyfdYP36lWl8HLaXYGw/BHPaXMJHacLHkVdbwwR24jjQXvU/FEeHM0AZYgsTU9K3qiXEk032LcpBDn7dASKpivdKxRyJ27IVOxLpAmWbbK0UHJYmZVujmio6D4qtBmDsrbBUVrdejjCMVhLg8HdZbOW6beQDOQDCdmHu/BT8RRqLCDgQRrqEtzuG+zdqcp0Ovgql9i46D1TV3Eu/wDZZ/n6J0/hhDq+NGfQMa3LU6a5nHwASHLSjXkAZj6JtizRZBbLs7LaVfTfcN+Z8EGU3b9iG9saFvfos8QY2ZmMXC0NtoY/t3d3nXyVAOotYMO4BNOq1iihpqOaajFRWEY9kpWS3MN4bxARRsQ1GzjqO/mF3xOfoQBqTRKcxMUHwWJfEHOc2u1kvalHkarjKSwegyhAAA0orzUFw2PVoReG6yXDF7BpnJFodH2Pfse/bxTLL6VFLpMeSLjUXHeLo/w5iQiQxzFilLo+zS0lmVtDNTy9VKnl6rNVlLDxrU8vUKVPL1C2UUIanu+CpyGFNY97wLuNgdq3NPFXXGi4ykyHEgbGhULLBd0WM4W5WjmqEIVhYy9SpdQhwm5RrxQju6Ki3D26URQu8Fo1t1C08HOXkms90AdaLssqKFZMKLKwoQESnCMsy+QOOva7QHcDYInDk4YFmNHc0KxRaKsI73SfsoTuDS7wc8KGf8RXz1SOSGPI0AJHcK0XoUwLFIGOwqPJ5oNiHdNLnDN4jVxBoVRgYnl7LtPh9lcEVrhUEEdEIfTK87Lg1B0PzV3h/heCGB4FSdSbmu4qq8d1gfBHOFz/AEzXdxI8gPkjU94FNXxHJQxnh6oqwXHr0SdNyhcTDIc1x6bjQ15L1p7aoHiklWtBeiJJbXuQrXPcnB9M8mo5jsrrEevUK7LxlZxvDSHXFCDY9+3cqUhCLnhu9b/MrZ02pU48nntdpHB5QfksNdHu23M7IlE4QhltHEk+FPJX8OysaGtsB+6okL3CuVrfQhGpR59iy7AIcvLvi0GZg8K1o0+oKV4MW4qd7n4lP+LYf7WE5lSMwpUdCCK+IC83nGOhPLHijh68iOi706SyE1Enbj9g3MxYBYMhObe1ihcaLQIc6bvqusrWK6n5RcnoPmmG1FcgY0ty6OMdxcCdtB1P0XeUk4puIb+8NcR5gJy4d4cDnBzm6aDkPqnSJIANFAsq23czaqpUYiNhMbKO1agvW1FbdxE0WY2vUmgQvippZHaNAR5mv/SGwYidpgpR3Mx9VKVcnFDJ/qR27W08Qt8Mx72cUltq3od/1D980BJXOMwkAizgaj1BVX1R25RNHdLyJM9gwrHocUWN92nUfVFGxAV41h+JEEB3ZPNN2G43Ep71e+hWRKOD0cZD1VaGIAl1mKvPJR8646nyXB0EZ/Ew0Ghv8OqBYBi/bJOjnH7FUMbmiRkb+YXPTkhUhHMJ17tVMtHqrIoIUS1hmJdkFpzN+H0RaFijTrbvUTJgvrC4ibBXOLPtGpCsosPdRC5bEw6M9uwoB3gVPx9FxmcRz2bvvuqjpMsNRW969Vy2dJDKCoUOkMRDrOsfir4K6KM0KwtqKKFG61cFusFQ6NHtql7G8Gzg0TGFhwC5lHJ3GTieOYzLug1zA05oOzEQLtfTuKff4jRWuhGG0do69OQSDhHDjjEbnHZrU9wvRD2YQ9Xc3gNYXAjRqFzi2Hz3d3ch1TLBBYKNJAHVZhQrUC5xpxjbe8eQ+qFnA60pei0yfiN0cT0N/iub8Zyvq8UaaVOwOle5VPaRHaNDR1ufJaxJaoOY5raWAUU2DlTHs6YzJsisqCD1SRmEGOCeor8PojWG4XEq7MXNaDYBx7XXoFzxbAQ8E7osLHB5QvPTKyOGEJObRiVmEjYfMuhu9m//ABPPp3plk5taddikjzOr00qZDIIWa4S5xVw+2YYdojfdd8j0RKHipaKAqrNz4ojJiXXR5RFguacr6ihv80ewh4YLN8zr3qpjMEPmSdjQnlWn2RGTLQRXT96o1Ud+XIJqLdiSh2xkw7i58KlYbCOQqD51KcsPxmFMwy5hoRTM00q37dUizUFj2DJTNalOXJD5aZiS8TM0lrhY8iDqCNwpPTwmvt4YOvVWVS/UeUGePZWwd+k+hslWA8Jtn8TZNwT+V9KOb8xzCUZZtPBdabKTi/RWu2yxOPsJxnMLRlBrudlrLGjhXSor3HVWIc9BDaFriaa6AKqIorZHksxaEYNxmpDDG4f5CqKYTwTEddzsg5fm+yJcJsdEBc8CgNGnnYGpTYAsCaw8HrIvKyA5bheG2xzHvJV0YDC5eqvuUBQ8HeQFPcLBxzNdfkfqqMXg17tHN9U2VUBorKEKLw7NQDma097TXzG/kjWDyUWI3NFAaNtifDZM0R9rbrmFRZVhSEMflHjddHSjDq1vkF1IWAVZCl+Dww7O0EHvNPI/JWokEObQrosEKEyAJyTLD05/Vawp97d6jr9UfcK2IqhkzhjDpY9LKsF9nD8ZP6fVRc/wsfrPoopknAwMfVbLKiso5PfRBcdxZ0MANFzvy8FFFaIK+UOLnO7VL95PVc2zbXaMy0NNa/JRRElFbGyQm1bFHZgMTUkDkPmVagyjW6BRRZyWTfba6N3NVWPoVFFbKRxknVYDzC6uhgqKKi2LfEGHtIJ0IVXB5tz2X1BpXnTdRRM6ZvJn6+KdeWX/AGxXOZeSNVFFqI8tJLINxaQa2HmGtR8aISHlRRMaZ8F6qKyv4C+DTZDwKVqQOutEcn5QPBrq2tD3KKIsuJisUnW8gDMQaix5oV7YhxGt1lRHXyKV8po3MUq1IvJcoouJ9BYJZPYeD/8AYb3I+sqLBs/JnpYfiiLVpuoohnZlZUUUIaVWyiihCLV3NRRQhlRRRQhrXtBazcm14vrzGqiihAT+Ff3Hy+6iiihD/9k="/>
          <p:cNvSpPr>
            <a:spLocks noChangeAspect="1" noChangeArrowheads="1"/>
          </p:cNvSpPr>
          <p:nvPr/>
        </p:nvSpPr>
        <p:spPr bwMode="auto">
          <a:xfrm>
            <a:off x="0" y="-754063"/>
            <a:ext cx="29051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1998" name="AutoShape 14" descr="data:image/jpeg;base64,/9j/4AAQSkZJRgABAQAAAQABAAD/2wCEAAkGBhISERUUExQUFRUWFRgXFxUYFxQXFxcXFBUVFBQUGBUXHCYeFxojHBQUHy8gIycpLCwsFR4xNTAqNSYrLCkBCQoKDgwOGg8PGikkHyQpKS0sLCwsLCksLCwsLCksLCwsLCwsLCwsLCwpLCksLCwsLCwsLCwsLCwsLCksLCwpKf/AABEIAKUBMQMBIgACEQEDEQH/xAAcAAACAgMBAQAAAAAAAAAAAAAFBgAEAQIDBwj/xAA9EAABAgQEAwUGBAUEAwEAAAABAAIDBBEhBRIxQQZRYSJxgZGhEzKxwdHhFUJS8AcUI2KCFjOS8SRTckP/xAAbAQACAwEBAQAAAAAAAAAAAAADBAABBQIGB//EACsRAAICAQQCAQMDBQEAAAAAAAABAgMRBBIhMRNBUQUiMiNhcRRCkbHRM//aAAwDAQACEQMRAD8AORrJP4qxFtm1vqniLL20qEk8U8LQM2cOe152BqKb2dopVp3GxNMu36lC2mUJrGRdbOU/7XSHPV3VCawaK33DmHkfJUvaFtnVB5brVlZtXKMSGnjZ+LyE4uWK4Qy7KXamlaAJqwvheWYNS49T8khYe5zYoe8EN2Oyd5PGIVPfCwtTY5Syj1mgpUIY9hp2BQHCgaPAmqs4fwCwe7FezNfLQOv4opw7JAN9odS0kdAdD3orD1CFGHHJd2pecQYvt4YiQamI72mtKCgA2qOasyrdE2vCXXQwIzgNnfdOadRWcGR9QtnYo7mYnwBSg2Q+XlmPeQQK0r5K7ibroIY1IgHOqYlDyLBn1XeCe80iQHsiODWktrYgWouwn9kSabITxBLn2bnt95orbemy6SUVgFOTsnu+TD5yq09p1QDhiWmZ6Lkh9lg9+IfyjoNyV6xhPCkCAB2c7t3v7R+3ghStSGY6aTPMcakHxKFrHup+lrj8Al6dkoza5oMRo5ljvovoYMHILDoQOoBXP9S8YQxHSJPLPmVpLj2Wk9aI7wzIn2ozGltF7JP8Iy0Q5vZta7mAB5heecRyLoEyG5coy1a7Y32Sl9snE09LVDd+4wQYYDVtn5BD8Mc5zAXb6dyItCzzWQMxif8AZMLiCe758lXw3EzEApuESnZURGlh0dbz3VHDMBbLPcxri7e5rRRdZI8dBMQQRdaw4LWnnVWKLjFFTRdRbBzSwUMW4UEQE0vsluBwNOucQ2ES3ZxIHhfVexyUoMoJFbK6Anq5OHJl34nwePH+H06BX2Q7g5qCTnC8eGXOjwntaBa1QTtcL32i1fDBFCKjqmJ3ymsMUrojXLcjyLA8V7Ia7zTDCjVV3iTgZjwYkuAx4vlFmu8NikuVxZ8MlrhcGhB6LJnBwZv1WK1cDPMRQ0cydAtYDXC9TXpsq0rPMfcG/I7K+x4Q1yw3SN52bc+GWm52KDtmwyx1RcsVHEJARBex2K7k2ziEYx6KzsW5Ku/EzzQwwHglp2K6Nlyh8hOC1/PlZVX+XKimCDHBxempr3/VAJnGYcZ5LrV0rpQaXCXzxD2D3FC4eJBesqS7PAzU8YwOb5OG4VZ51qFRm8KNO00OB31QeWxLcEjqCisrjrrA9oDTYo/P8gHFLnpkgw4YAa9tW8ldkuCIEWKx7ahgIcQN6GuU+KoTeJiIdKUTDwdO3c3uISOo00cb48M1dH9Qt5qseU+n7HSCKMd4D1W8s2rgtR7g6u+AW8N+UE+AWezQLxi3ShK45CfHidqvbdsdjT5K/juNCBLxIm4b2erjZo8yEi8NMoKnU3+pTmlrynJmfrZ/jH9xqnMThvcQ14ry0PkUFiR//IY3oT6gIDiUTtlUIWNkTLS4k5YZHrUJ117cMy1J2ZWD0tkUAVJAHMrhFnYTrZ2npUJMi4k6Jdx7hsPBYJXXg+QXnw+EescHYOyBBoz8znOr3nsjwFAj9Ekfw8xerHQnH3bivI7J3qsi6G2TR6OizyQUjClVssIIcwgvE+Fw40Ltj3bgjXzRtBuIpgCHl3NvquZPCCVrMkKGctsGkgLYYgB7zXD1VhgWzgs9p/JtJorRZgAB1bVF/ELtBuXO5lUZ6hcxo3OY9zfuQikKHQBWinxyalUmTQbGaHfmc0DxNKeiuzBoO9JuPzp/mIQBpkId41su49g5c8HtMEWC3IQvAsWbGhg70uORRWqdTyjIksPk1oVKrZYVnJgrzHj3AnNj+1hiocKuA1qLVHovTXFLOJTkOJELSRa31XFiTjhjGnbU8o8uhxqaHTzCKSmOOFndoeqKYhgEKK6oqOotVC5vhh7bw3V6O+oSDXwbKkn2GpbGmEe94Gyk1i7Bq4d1bpNjRHNOV7S08j+7raRgGJFaNq3PQaqLJTjFcjK/Bi55c55GYA0G1RorMDBYde0XHxW0hPh/fVEQAV0n8AnHjDOX4LK8z6qLp7NRdZZxsXyzx7GcIMOr4dcu7eX2Qn2lNQQvQ52QLKVoQ6v7IVKBhkNxyuAFdD15Fei1Fbgt9fR5HQ6iNkvDc8P0/wDonwo3IolJiK4WaT109SieJcNQ4T2kjW4HcjGDSDYmrg3lcD4ommk5Q3t8F69KqfjissWXF7CM7SOu3mLJy4Cq+I4jRooT1Oy5TWBvBoKPHh8CtsIxN0rVohgAmpFKFEtjKcftFarYwkvIsHo0V1GtHSvmfshUziQcaA2H7qgGK8VuiNGRtLUde9uiWMZ4v9kwtb/uGwB/L/cQst1OP5I2I2xn+DyXOL8b9vGbAaathHM/q/ZvgPU9ERwGB2HHpRJuAwqMzONXO7RJ1qU3SWIQWQiCTmI5FaldeytIxbrVK956QExD3j3pXmWn2mfatEyzrbGiENYTDNtya+K51U9kV/Ib6dX5ZSx8F+Si1aiEO4QXDX0F0dksZENvuAk7n6JlSzFNCFtWJtPgu4JMvhxewaEgjxFwn7A+M2RGgROy7fl9l5eZu+YWNaovJMjZREhwjEYb0BAIO9OazddHGJGt9MbknA9chTzHCxB8Vu6YaNwvLYHEcMOyPbFhv5OYR5EWKJNn83uh7v8AE/NZjkbPiY3YhxDDhg3qeQ+qRTjxjzTgT7rLN5Vcr/4fFibZBz1P0CGTGENgPzNHaIoTzvW6DN5G6q1HkMwm1WIrkLbi2XWqqTmOVBy1rzS41uRx/FAZl42YA0eZJ+SMwsUXnsKYLYznXo61gTcdyMCccNajvBHxXbra5OXYuhsizWc0S/iHCkxGjh0FhdmAzGtA0g0BqemyNcKSxmHUGgu88q6DvsvSJeXDGgNAAGyLVD2xe27a8IU8E4XmYQBL2Bw5E3700y4eB2qE8wrAKiMopdCUpuXZWjzrWe8ad/1VOLxBBH5ge5EokMOFCKg7JSxjhsQ3+0bUs/R+k8+5VNtLKOqoxlLDNMW4mc7swwRXff7IHi7MjIbj7zXV8DqETEKyqz+HtiCjq9KFLOxvs0oVKHRmRm2vaCCrbm1Sy3DY0u7ND7bd2707vojOH4k2ILa7jcHkQg9B2vgxOyDIgo5oKry8hBYx+QUdlN9VbjBzzQWaNTzW4lwBSitSafBJRTXImwpkh1jQhHMPxwaPt12+yrY3w8TWJCs7duzvoUvwZu5BBDhYg2IXO32gialwx+/n28wokn26im5leIvSs7DIrFNfA17hyVGejNuW6bIVEmTouESaNCvappcnzbwyl2jrN4u6I5odfI3KDzuSPQgeC2hTgH7uhH85QFtB74dXcUFKd30VgRmO0NDySsbor7Uadmmk8SfPA0YfxC9tLtcNKOsfNHmYpBidl4ynk7TwK84EwQr0DEiaXrTYouFLlCslKCw+T0KR4ba6IHNPZF6VqDyFf3ou+NcKQI4/qwhX9Ys7/kEO4anfZwwQSC65+QTNL40D7wB6j6JeyTbwyVpLmPAjx+Bnwx/RfmA/K6x/5Cx9EDnob4RpEa5p66eB3XrrWQonukA8tFRxKQaQWvDXA7EA+iJC9rhnE6svLPHos+TYI1JwmhgBFTRcMd4dEGOCz/bdU05EflryVmUjgEV2Udav5n0hhal6SOKe37+ClHwl2rXDuP1Q18ctOV1iE2TDQ/tMbRoF+vWiFzmHtff8w0PyKYwox+0Ujc52fqvv2V5Fmcgc16rgED2cJrABYfG68xwQkRQHDKRYjReq4O8ZQsfU3eTg9FpNP4sv5LUzhjHgFwBIuDQWKryM7CpsCLeSMQoReOz5rlK8KwIeuZxJrcnfoEjtbH3alwypHnobRWqRcfxhxityiorcdPkvTn4BAP8A+Y8yhMzwPCuYdQTzOb43UcClehCiRA4VCpw4Wd2UVPyR+c4SiNjND2kNJ94aHfVGIuEshQzkABt8VzGH3YYWVn2OSKeFYdDhABrRXnv5q/MQGvbRzQ4HYioVWC9W1sKKSweTnZJy3N8hLg3DIcBj2s3fmodqgACvKxTGlXCZ0Q3do0FhXvNAmpjqhJWR2vg1qbHOOWQhSqyohhjC5x4YLSDpRdaLjNxgxpcdAKnwULQismm5nNBu1xaR3GisWKQZfFi6M99xne5wP/04lM8piembzWdJ4eGbijlJlqZfQ5Rr8FyfIA0Ojv1DXx5jorMCmtjW9VY9mDouUs8nTeCkyMW+95jT7K22ICtHwkNmg+H2oYzDdm/+J+SvorsKPhIBjOAsinN7r/1D5ovBjOIuKdNwtslV0UKP+k4/6llOOd3NRXx8E3S+Tz2dk8puwqs3DnPs1lOpXscxwzDdst5XhqG3RoWz53jk8z4Ip5PE8U4OiMo69Dr0Ko/gZaLVJ6L1jj+aZDDYLQMzhmJ5CtgOpp5d6W5TDS5tQQO/dGpo8kd0nhC+o1rpnshHLESNDiM6jkdVyZFFb1HwTlMSRPvNrTf7hCZvAGu91xaetx9UT+nshzF5OVr6LOLI7X/lFyQxGjRlII6ItLYvzSZ+BzDXgNFKn3mm3idvFMDYEWGAIjM3UWPoh72niSKnRCS3VsapbFKqwcR6pVgxm7EtPJyM4JL5jmcagaDY9SiLDEpKUeAdj7HxWksBOQF+hvSgLe+hPkl2Wj11XrLCKINj3D7I4qAGxBo7n0PMI1dmGcyWVgVsPnS00OitzMr+Zuh1HL7IQWOY4seKOGoTdw5JWDomh0b06/RHlJR5F1Hc9rBEDDTEoaUI/MQSKcnU+KYMDwiM6MGPYWtFy4OqCBpTvsjMWCBppt06K9g82AcpoNh8aLK1EFJ70jd0eplCPjk/4GGFDDQGttbyC6BtFzl3Vqea7JRjpgFZWCFAVRDDmAihFUvcQy2RmYe7v0+yY1Vn4QdDc1wqCCCO9XjJak0eeTuIsg63JuAP3ZDzxREPutaPMofjlfaV128lRYVt1Vxccs8xqJSU2kMUDHjEDmPAGZpAI57WKO4BxQ9jQHdpvqOiRYTqEHqnHD8HESGHsOVxrXkSCRcJPWQUcNGp9Nk7E4tj1I4m2KKtr4iis3VbD5YQ2Bo2HruVZWeaRii5TEq17crtO8rssFyhYMiYOwNplBHIgJZxrhoBpfBFCL5Nj0HIp4r0VGegADN5oU4Jobpvkng8plsVI9006fZF5bGRvb4LELgOI+K+IYgaxzi4Ny1cA4kje2qtzPCDYbaiKbbOAufBKOtro01bCXZ3hToItdVYk22t7d4K2lpUMFB4nmuroAcKEAhc8k4Ms6LoCqjJZ0M1aajdp+S2mJilguonMsFiqiG+0Ci6OMnpSw94CozONQmC72+dT5BLWN8WEgiECB+o7dwTrZkqDYscfTP/AJrjX8raeAQKFizm6OPdt5LOIy74lXuJr+Un82516oKXkG4Wppr4uCizK1eil5HNexql8e5ttvQ/VX2S8GMKtsemo7wk2HG6/JXZOYJcANSRcWKb47izNlGS4ksjxg/DtKvd2hoBTzJG6IxJJulB3fvRayWI5WhuoApfXzRBk2x+tj1+qUnLe+QtcfH+HACmeHoT9sp9PNU2MEB/sxsLdxTaZOuh/feh2IYc02e0V2O47iuYpJhLJylHDRXgR1bBQP2ns35Sa8jzC6zeMiE2upOg+Z6IuHngXUuOTGNYG2LR1g5uh5j9J6LnJzWxsRZBJ2cfEu5xI5bDuC5QI5adUfxPHLF3b93CHuTmgbFdYsCmngUuYbP170wQ8SbloRWqWawxuLyg/gc8CMp1HrujCQf57K4EHdHMI4uhRBRxyurS+h2sUnbXjlGnprtywxiWKKlHxmG3ep1oL+q5w8fhk3Dm9Tp6IWyXeBh2wTw2EFQxmebChPe42a0k+AXSYxNjRWoSHx1iEaPCcyEwm3ujU83H6KJcnTYnunPbMzbhxr51+axLwSTQXKGYZFcwPa8FpFiCCCK8x4K1BxEtJymi2dO/sMDWQ/VYQmJQsNHAhNfCc0BAik3LDUX2IB080kPxFztST33RrhSa7cVh910O/eCKH1K51K3Q5CaLMLeOmeuy8WrQReor5rpfolvhzFqNDHnSwPyTI11VjM3SZVkKKKiEXCbaC0g6FdiVQnJq4aNT8FC0c0tz80Xv6Cw+qtxseayK9h2NjtoEAizlHOO2Y0p3pSw1avlhFsNZc4AIccYAG6qTE45/QckPIVstTWIbN80JncQDGkk32G5KkSJegu46D97LlOcKRDkiudfO3M3bKXCtFcVkp8dlz8LmOiwmj+YPJRc4ZW9fAChSz6e5T/6IHoKldoci3V/a/tFm/fxV4km5XOM6g79BzTDs+Co6Zf3AzHXNe2gYQdtDVeeT7MrjqF6iJXc3J1+gQTH+H2RGk0uL1GqqM3nJ26ko7UefCap9kQwmeHtGmoND4pggcJNDANTuT1VOZ4N5JuOqa4Zn2aBT5QahYmiEDEuqSHSMxB0JI5Ov6reBjwBo8Fh56hGhcpGfdoJR9Ho8ridNDRazGK11KUpfFKirSCOYKrzeKkA1NBzKOpIzpUT6RvxHjuWJDNdyD3GiHvxUvcST3dyGx5J0wS4VoNFXhNcw0Oo25rurUR34C2/T5KtSxyMsvM+IVmPL0AcCKHbdApePsEakIzAf6ht4m3RaOfZjTrw8M3gRiNNduvRWoWMbbqnPRoZP9OtOq5SbHxHUhsDnUv3aV+CDYljcd1JuW0Ix8WtXYBacLxYkV7qjsC5PU6N6rWPhUYU9q3I02vYee6YsGEFrQyG5p8bk7lKfnz6Hv/FYzywrDssvirVxVaPGorAliTYXxMg5V7qG/wAUdlsJDRe5OpS/gE2GxDEdUjKQAOpumD/UDN2Opzt8EvZF54NCi2KglJitxZhDTV1NqG2y87jyJabGy9pnpdsZlW3B/dOiC8PcDwxHdGiCoB7LCLV1zkHWm32V13utYO7KFa8oVMD4AmZgBx/psNwXVqRzDdfOidsL/h7DhZiYjiXUqQANPNNoCiFZfOYWvTwh0BIHCzWVo9xrzAt5LsIMaFp2mossID5DoFsxkbgj1Wfxlu1fJZxWRq0uYBmG3P7pehxnuIDRcrlvB0lkMRsTJ0t1VT2mrtTS3PvV2TwI6xDXoNEWhSjW6AeSvsnR5vN4K9xMQFzXu1B06WKpAFtn0rz0C9ViQGuFCAl/GeDmRRVhyO5atPzC4lWpDML2uxFiAV281tCgOccrRfmVie4diwn0cKEaHY9QVfkphzPfa4H9QFR9kHxDStXoI4Vw4IcTObki5W/F82IUs6l3Uo0DUu2sFwOOE0awucToA0k/BMsphlBcVdu46/8AS6S9IpyXbZ55/q6J/wCmJ/xP0WV6N+G9Pgoq2MnmgLYpSuy5wYRccx8ByH1QyUxcEUiWPPY/RFIeIMpYhDwO7jsYaF43NCHCc4/pNO+lgtp3iCGwWNTyCpyLXRne0iaD3G7D+7vVlItYbMCJDa6lKtBobEWurzYIKrOasNeRceI+ysmDrMYa0jRK2N4AwAk0COYhjroYHYrXetq9d0r4xiT4mtyfdYP36lWl8HLaXYGw/BHPaXMJHacLHkVdbwwR24jjQXvU/FEeHM0AZYgsTU9K3qiXEk032LcpBDn7dASKpivdKxRyJ27IVOxLpAmWbbK0UHJYmZVujmio6D4qtBmDsrbBUVrdejjCMVhLg8HdZbOW6beQDOQDCdmHu/BT8RRqLCDgQRrqEtzuG+zdqcp0Ovgql9i46D1TV3Eu/wDZZ/n6J0/hhDq+NGfQMa3LU6a5nHwASHLSjXkAZj6JtizRZBbLs7LaVfTfcN+Z8EGU3b9iG9saFvfos8QY2ZmMXC0NtoY/t3d3nXyVAOotYMO4BNOq1iihpqOaajFRWEY9kpWS3MN4bxARRsQ1GzjqO/mF3xOfoQBqTRKcxMUHwWJfEHOc2u1kvalHkarjKSwegyhAAA0orzUFw2PVoReG6yXDF7BpnJFodH2Pfse/bxTLL6VFLpMeSLjUXHeLo/w5iQiQxzFilLo+zS0lmVtDNTy9VKnl6rNVlLDxrU8vUKVPL1C2UUIanu+CpyGFNY97wLuNgdq3NPFXXGi4ykyHEgbGhULLBd0WM4W5WjmqEIVhYy9SpdQhwm5RrxQju6Ki3D26URQu8Fo1t1C08HOXkms90AdaLssqKFZMKLKwoQESnCMsy+QOOva7QHcDYInDk4YFmNHc0KxRaKsI73SfsoTuDS7wc8KGf8RXz1SOSGPI0AJHcK0XoUwLFIGOwqPJ5oNiHdNLnDN4jVxBoVRgYnl7LtPh9lcEVrhUEEdEIfTK87Lg1B0PzV3h/heCGB4FSdSbmu4qq8d1gfBHOFz/AEzXdxI8gPkjU94FNXxHJQxnh6oqwXHr0SdNyhcTDIc1x6bjQ15L1p7aoHiklWtBeiJJbXuQrXPcnB9M8mo5jsrrEevUK7LxlZxvDSHXFCDY9+3cqUhCLnhu9b/MrZ02pU48nntdpHB5QfksNdHu23M7IlE4QhltHEk+FPJX8OysaGtsB+6okL3CuVrfQhGpR59iy7AIcvLvi0GZg8K1o0+oKV4MW4qd7n4lP+LYf7WE5lSMwpUdCCK+IC83nGOhPLHijh68iOi706SyE1Enbj9g3MxYBYMhObe1ihcaLQIc6bvqusrWK6n5RcnoPmmG1FcgY0ty6OMdxcCdtB1P0XeUk4puIb+8NcR5gJy4d4cDnBzm6aDkPqnSJIANFAsq23czaqpUYiNhMbKO1agvW1FbdxE0WY2vUmgQvippZHaNAR5mv/SGwYidpgpR3Mx9VKVcnFDJ/qR27W08Qt8Mx72cUltq3od/1D980BJXOMwkAizgaj1BVX1R25RNHdLyJM9gwrHocUWN92nUfVFGxAV41h+JEEB3ZPNN2G43Ep71e+hWRKOD0cZD1VaGIAl1mKvPJR8646nyXB0EZ/Ew0Ghv8OqBYBi/bJOjnH7FUMbmiRkb+YXPTkhUhHMJ17tVMtHqrIoIUS1hmJdkFpzN+H0RaFijTrbvUTJgvrC4ibBXOLPtGpCsosPdRC5bEw6M9uwoB3gVPx9FxmcRz2bvvuqjpMsNRW969Vy2dJDKCoUOkMRDrOsfir4K6KM0KwtqKKFG61cFusFQ6NHtql7G8Gzg0TGFhwC5lHJ3GTieOYzLug1zA05oOzEQLtfTuKff4jRWuhGG0do69OQSDhHDjjEbnHZrU9wvRD2YQ9Xc3gNYXAjRqFzi2Hz3d3ch1TLBBYKNJAHVZhQrUC5xpxjbe8eQ+qFnA60pei0yfiN0cT0N/iub8Zyvq8UaaVOwOle5VPaRHaNDR1ufJaxJaoOY5raWAUU2DlTHs6YzJsisqCD1SRmEGOCeor8PojWG4XEq7MXNaDYBx7XXoFzxbAQ8E7osLHB5QvPTKyOGEJObRiVmEjYfMuhu9m//ABPPp3plk5taddikjzOr00qZDIIWa4S5xVw+2YYdojfdd8j0RKHipaKAqrNz4ojJiXXR5RFguacr6ihv80ewh4YLN8zr3qpjMEPmSdjQnlWn2RGTLQRXT96o1Ud+XIJqLdiSh2xkw7i58KlYbCOQqD51KcsPxmFMwy5hoRTM00q37dUizUFj2DJTNalOXJD5aZiS8TM0lrhY8iDqCNwpPTwmvt4YOvVWVS/UeUGePZWwd+k+hslWA8Jtn8TZNwT+V9KOb8xzCUZZtPBdabKTi/RWu2yxOPsJxnMLRlBrudlrLGjhXSor3HVWIc9BDaFriaa6AKqIorZHksxaEYNxmpDDG4f5CqKYTwTEddzsg5fm+yJcJsdEBc8CgNGnnYGpTYAsCaw8HrIvKyA5bheG2xzHvJV0YDC5eqvuUBQ8HeQFPcLBxzNdfkfqqMXg17tHN9U2VUBorKEKLw7NQDma097TXzG/kjWDyUWI3NFAaNtifDZM0R9rbrmFRZVhSEMflHjddHSjDq1vkF1IWAVZCl+Dww7O0EHvNPI/JWokEObQrosEKEyAJyTLD05/Vawp97d6jr9UfcK2IqhkzhjDpY9LKsF9nD8ZP6fVRc/wsfrPoopknAwMfVbLKiso5PfRBcdxZ0MANFzvy8FFFaIK+UOLnO7VL95PVc2zbXaMy0NNa/JRRElFbGyQm1bFHZgMTUkDkPmVagyjW6BRRZyWTfba6N3NVWPoVFFbKRxknVYDzC6uhgqKKi2LfEGHtIJ0IVXB5tz2X1BpXnTdRRM6ZvJn6+KdeWX/AGxXOZeSNVFFqI8tJLINxaQa2HmGtR8aISHlRRMaZ8F6qKyv4C+DTZDwKVqQOutEcn5QPBrq2tD3KKIsuJisUnW8gDMQaix5oV7YhxGt1lRHXyKV8po3MUq1IvJcoouJ9BYJZPYeD/8AYb3I+sqLBs/JnpYfiiLVpuoohnZlZUUUIaVWyiihCLV3NRRQhlRRRQhrXtBazcm14vrzGqiihAT+Ff3Hy+6iiihD/9k="/>
          <p:cNvSpPr>
            <a:spLocks noChangeAspect="1" noChangeArrowheads="1"/>
          </p:cNvSpPr>
          <p:nvPr/>
        </p:nvSpPr>
        <p:spPr bwMode="auto">
          <a:xfrm>
            <a:off x="0" y="-754063"/>
            <a:ext cx="29051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Posljedice djelovanja alkohola na organizam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Upalne bolesti i </a:t>
            </a:r>
            <a:r>
              <a:rPr lang="hr-HR" dirty="0" smtClean="0"/>
              <a:t>rak -</a:t>
            </a:r>
            <a:r>
              <a:rPr lang="hr-HR" dirty="0" smtClean="0"/>
              <a:t>želudca</a:t>
            </a:r>
          </a:p>
          <a:p>
            <a:pPr>
              <a:buNone/>
            </a:pPr>
            <a:r>
              <a:rPr lang="hr-HR" dirty="0" smtClean="0"/>
              <a:t>                              </a:t>
            </a:r>
            <a:r>
              <a:rPr lang="hr-HR" dirty="0" smtClean="0"/>
              <a:t>  </a:t>
            </a:r>
            <a:r>
              <a:rPr lang="hr-HR" dirty="0" smtClean="0"/>
              <a:t>-crijeva</a:t>
            </a:r>
          </a:p>
          <a:p>
            <a:pPr>
              <a:buNone/>
            </a:pPr>
            <a:r>
              <a:rPr lang="hr-HR" dirty="0" smtClean="0"/>
              <a:t>                             </a:t>
            </a:r>
            <a:r>
              <a:rPr lang="hr-HR" dirty="0" smtClean="0"/>
              <a:t>   </a:t>
            </a:r>
            <a:r>
              <a:rPr lang="hr-HR" dirty="0" smtClean="0"/>
              <a:t>-</a:t>
            </a:r>
            <a:r>
              <a:rPr lang="hr-HR" dirty="0" smtClean="0"/>
              <a:t>jetre (ciroza </a:t>
            </a:r>
            <a:r>
              <a:rPr lang="hr-HR" dirty="0" smtClean="0"/>
              <a:t>jetre)</a:t>
            </a:r>
          </a:p>
          <a:p>
            <a:pPr>
              <a:buNone/>
            </a:pPr>
            <a:r>
              <a:rPr lang="hr-HR" dirty="0" smtClean="0"/>
              <a:t>                               </a:t>
            </a:r>
            <a:endParaRPr lang="hr-HR" dirty="0"/>
          </a:p>
        </p:txBody>
      </p:sp>
      <p:pic>
        <p:nvPicPr>
          <p:cNvPr id="4" name="Picture 2" descr="http://t3.gstatic.com/images?q=tbn:ANd9GcQ2FpfDgTCuVK1ed70HmyW_6Ny7PLzNgFJ2U6LR_yhulHr2Hk3YR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284984"/>
            <a:ext cx="1963663" cy="20434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Alkohol i okolina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Problemi u obitelji i na poslu</a:t>
            </a:r>
          </a:p>
          <a:p>
            <a:r>
              <a:rPr lang="hr-HR" dirty="0" smtClean="0"/>
              <a:t>Potrebna stručna pomoć</a:t>
            </a:r>
          </a:p>
          <a:p>
            <a:r>
              <a:rPr lang="hr-HR" dirty="0" smtClean="0">
                <a:hlinkClick r:id="rId2"/>
              </a:rPr>
              <a:t>http://www.vecernji.hr/auti/</a:t>
            </a:r>
            <a:r>
              <a:rPr lang="hr-HR" dirty="0" err="1" smtClean="0">
                <a:hlinkClick r:id="rId2"/>
              </a:rPr>
              <a:t>uspjesno</a:t>
            </a:r>
            <a:r>
              <a:rPr lang="hr-HR" dirty="0" smtClean="0">
                <a:hlinkClick r:id="rId2"/>
              </a:rPr>
              <a:t>-</a:t>
            </a:r>
            <a:r>
              <a:rPr lang="hr-HR" dirty="0" err="1" smtClean="0">
                <a:hlinkClick r:id="rId2"/>
              </a:rPr>
              <a:t>zakljucen</a:t>
            </a:r>
            <a:r>
              <a:rPr lang="hr-HR" dirty="0" smtClean="0">
                <a:hlinkClick r:id="rId2"/>
              </a:rPr>
              <a:t>-edukativni-program-tko-pije-taj-ne-vozi-</a:t>
            </a:r>
            <a:r>
              <a:rPr lang="hr-HR" dirty="0" err="1" smtClean="0">
                <a:hlinkClick r:id="rId2"/>
              </a:rPr>
              <a:t>clanak</a:t>
            </a:r>
            <a:r>
              <a:rPr lang="hr-HR" dirty="0" smtClean="0">
                <a:hlinkClick r:id="rId2"/>
              </a:rPr>
              <a:t>-493836</a:t>
            </a:r>
            <a:endParaRPr lang="hr-HR" dirty="0" smtClean="0"/>
          </a:p>
          <a:p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sp>
        <p:nvSpPr>
          <p:cNvPr id="31746" name="AutoShape 2" descr="data:image/jpeg;base64,/9j/4AAQSkZJRgABAQAAAQABAAD/2wCEAAkGBhQSEBUUEBAVFBQVGBUWFRQUFBUUFBUUFhUVFBUUFBQXHCYeGBkjGhUUHy8gJCcpLCwsFR4xNTAqNSYrLCkBCQoKDgwOGg8PGiwcHCQsKSksKSwpLCksKSksLCwsKSksKSksLCkpKSkpKSksKSwpKSksLCkpKSkpKSkpKSwsLP/AABEIAKsA8AMBIgACEQEDEQH/xAAbAAACAgMBAAAAAAAAAAAAAAAFBgMEAQIHAP/EAEIQAAECBAMFBQQHBwMFAQAAAAEAAgMEESEFEjEGQVFhcSIygZGxE0KhwQcjUmJy0fAUFTOCkrLhJFPxQ3ODo8IW/8QAGgEAAgMBAQAAAAAAAAAAAAAAAwQAAQIFBv/EACgRAAICAQQCAgEEAwAAAAAAAAABAhEDBBIhMSJBE1EFMjNhoSNCcf/aAAwDAQACEQMRAD8AcXPUeVZctC9K2N0TArxKhD1kRFdkokzL2ZRkrXMrIS5l7Mos6xnUJRNmWMyhzr2dUQlzL2ZRZl7MoQlzL2ZQ5l6qhCXOtsygqtqqyEmZezKOqxVQhJmWCtFtVQh6i9RYzL1VRDFViq8SsKEM1WpcskLUhQh7OeKz7Y/aPmVrkWRCKhDYTLvtu/qK3E2//cf/AFO/NehyhO5XIWGnfZXTK4IYiiKkcoysGz1FotlWnI5aLNJrpRZbLSsnzr1aqjEjRBTsVtU8uShkMVz1q2hHiqU0XtYSKxVZa6qnbLA6FFXJgqufQVOnFLGM/SBBg1bDHtXcrNH835IxtBg8SORBYSGFrnvI30rRvmuTx8NIJ60/NRU3RGnVjdJ/Sg0n62CQOLTW3Qpxw7E2R4YfCdmafPoRuK4tFk723/CyaPo7xb2cyIBPZi2HJ+o89FtxMJnSwshX24W7gpW4UeIWaLsG0WUVbhfErb93N4qUSwQGrPsyjAlGjcthCHBXRLA3sis+zKMlg4LQwxwUoqwV7Er3sUV9kvezCqi7BrJQncpW4cVfAWVdFWVG4XxKkGGN3lTArNVZCMSTApGwGD3QsLFFCiXNTQKNz1HFjNaKucAOJNEv4nt3KwbCJ7R/2YYzHz0UssvOWhW5WrkEIZhQszg0byic5ItyGg0FAq2GuDXOc7RrSfkjkwAIQ8PULMjSBs1LtA01p6VSpGhNhEuA7xAHwFfgUyY6+jBQ6g/2/wDKCYuMzA5u6nO1NwQ5cB8UNxvBKuwihcrGLgCd4rpRAsd2viysSga17aA0dUEdCEZMXkqdHQZWKARUa2rwS5tBsDDiRREZVoee2AbCu8cFRwj6R4bmh0SE5gFa0IdoE6ftYewOGhAPmFibp2GxRtcnLdvdjmQWMfLsNaljhrW1WuCUcEwOK6KH1MPI4EOIvmF+yN+i63i0+G9tzc+Vwa0E2bmN3UQDDoDo8Zzn6NNBuFUpk1koJpdnVwfjoZf8s/0r+xxwDaB0YvbEaGltCKbxv+KLl6VY8MQ29k5Sd41UkntA4UacrjoHEn4q9NrNyUZ9/YtqtDy54lx9DO1yzmQb95RODB4ErxnYn2h4NC6O45O0MkrCCujPP/Ud4WWMpOrneZVbiUGHuotDHb9oeYQcyw33rxK97LgApbJQUdPMHvBRHEm8z4Ki1ll6I26lsukXP3oPslaOxY7mHzCrBlvFZLNVVsnB52MRN0NviSq78ZjbgweBPzUjW2KiiMU5L4Ffaja+bg0yRWivBg40S/NbXzb4YJmHiodXL2binBXvpAZcfy+qWw36kdXf2qrNUjeSnHxHExYj3395xPqoD2YjepHxWuHmnwW2JihHVT2T0dvKwGEmgFSdAsEo1gEJrWujRCAAaAnQKGWU4+HGHBdnNCaVoK0aLq6JxsSB2TUEEV50/wAKKfnQ+MW17JAAPghmCNLXRIR3Oq3xvTzr5peUrfAwoVHkgno3tYPMAkdWEOI8WkoRJyZayhiudW96UodKeCIxJdwLwz3e0ORa6wPUOLfBRSx9o2rRlA71dG8qqRp9mm5JeJpCbS3BIu3H8XwT5loUi7cD6zwCKA59gmR/hEc/kjezm2ESAfZkl7XAhoJ7rq633UQLD+7Tp6KKU/isP3j6qqsIm1VDLL4tEizBhuNWuOnOlQnCTgNhQgBrqfFJOCw/9aSdGhzj/K1OIi58n3u0em5cbWpKaSO9o5Snip9WQz7y4gdSEBfGNdUdiOrGd90AfBK8SJTXeT8CgY+TpRSodcBnPaw6G7m68xuRgS5vZI+zmI5I44OsfFPrJitd2i7+lnvhz2jyf5DD8WXjp8mn7OeSyYHNT71hwTbic9MriDW1VsyVFbkqRg7S2ZqFEkU2QulwKrLoAvZSP3rB+SlckvgjiQhXTgoYou7wVp/yCrxh2j0CqSNJmkKBUeakbKNrcDcswXdnxW7TfwHqtRRTZz76TIFNOHo4JPgisH/yU+Ce/pLh1hg/i+RSJLfwD/3B6BBmqYaL4RTljf8AXFTYkbDr8lXh2iOHX1U08ewOqr2a9Hay5HsOtLjxI80AITDEeIcIV90fJDm6RrGrYFiPAjNaT2swt1RLEoGQ+0AufUX/ADQXZx3t5x0Q6NrTqU2TsdtKG/JBhHxtjGR+SSA7cJa+G5znOAiUJymhy7mg7q6qjPxABlYAKd0DQHl9t3PQKLH9pvZigBPIaBCZXEDFq466eHCqiduka2uEd76JpYcTU1Na8Uo7cQ715JvhlKG2t/IIyFG7bYuYY/8AXmtJM9tv4vmsYd3vP5raT7w/EPVaL9Djs/J1iTDuDcv9X/CP4dCyip91oHkFR2apSNTUvFf6RRE5xwhwviVwNVJvK0ei0nGJR+wZDiWe7jVKeJRrNA1qfimAR6QUsTTquH61WsMeToSLMjHIcDwv5Lp8F1WV40PwXLIAtVdKwiLml2H7rfhZdTSPlo4f5eHEZBKDH0qp4jrqs1tcvgrMWFRdI88Yb3lkbvFZbD7fh8lsIXqVaKZE7evU9Flzb+C2Y26nsno1I06KCOL+CskWHRV5gXCyzSNIQt4hSM1/XFRwhY+ClDe15rUTLFT6Q4dYPj6hc3kz9Q/k9vyXUtvIVZd/KhXK5I/VRRzahZOw+PpFd9oruYP5recP1Y6haTP8Qcx8l6ZP1fksfRr7O5yrKxGjn6XRfEpP2rS1zsreWqEyEYNiAu0v6KxO4jUkNrvsgTD4jMq2DKMywh1JNXHmSo4IfHrfK34n/Co4bKOiuc6IOyNOZTDKDKwhrbjcsRV9hZcddiLi0g4Oc16hwuXykitbIni78z83Gx5FVpAWKxBLeGyTfxUWGtolLbPQ9E3Osk/bLQ9Ez7OehXkT2z+txUstqOoUUn/E8Pkp5OC57g1jS5xIoBcrTZaV9HRMBh0huP2n18gAq+1E/wC4N4uiMGD7OEGHva+JS1tDFrGABrQCq8/JqeVs9RpYVFWQTcxSGAgkAFzuvopcQj1IaN/oruHwKCwqUwvCNjS8pGjxSgG5P2y76yreVR8UjxoVCAnHY9/1Lxwd60Ka0kvM5n5WN4b/AJGKE3u+CszDCDdQwNW+Hqr083t+AXXPKlUOIcDy+SwJzKyrrAE+PJbx4gaau0A/QVGNGL7MbWvgAg5Mm3hBsePdyafvepu23VaTGM5T2QDy3+W9VZ3D4pHZAHih3/56K67n0QHll9jCxRCkPaEEd02robeCnh4kyJTKb7xv8kDmJYNaWh9Xc0GixHtdUVDuXyUWd+yPAvQ9wDZ3gpnG/j8kHwLEfaws2+4d1CIvifL0TkHasSkqdMG7XjNLxPwhcik+7FH4fVdfxztQXj7p9Fx+W1ijkPUrE+wmPognO809PVaxnfVlZnT3f1vWkTuOWTX2dteVJBrmbTWo10rzVZpVzD5qHDisMauWuoFQDuJ5KkrJdDXDlKNy0F9eHOioOjZH5TqDTqCjAmmubmY4OG4g1S7iz3VqCR0Qp1EPibkDdpJCh9o3uu7w4HihEnZvmiWJ4s4tyN0peoqShcB1tEJVdoLktQplyJDIaHEWOhSXtideiesPnHBrmEZmhpN/d6eJQifwiE4h8RuYDVp0PUIeXURxNJm8OlllVxEuR2Yive10Kj2Ed+tALe9wTngeBslW/aiEdp9NOTeAVgvazKyGAATQAWAACp4lioY1xBubBc/NqZ5vFcI62DRRg7JJvExUgbgUnTE3dz3am/8AhWmxDkc7NXjepuqMvLl77i3NTHBR5Z0kuKiYw2VMR2ZwoEeZEa0UapGw2BhaBu3D5rQwRl7I/OqzKe5hFHaipkuXPcmHYmPX2o/CfUJemIJdQUoN6NbHOpGe0b2H4EJrTOsiOf8AkI7sEh4lRdnh6opiLO2Og9ULlNWeHqjOKjtDp8yu8eMFvGomeOIQNBUZjy4D0qmGBKtaAAAlzHWUmWuHBxd4C3qj2HzGcEjcSEg35MeS8UQTzaINPzgAryoUUxqOGsq4htwBXeTuSfiU0CO8BvNTSxWJDEFZFEOY18lBPQ6sXpOO0mmdvmpJxlCDuNj8kH2Fkips9iBY4g90k5q8rJvzgtqDUWukuTwgRTEa5zmitKt5tvqh+w20D2RXy0V2bK4tB5tJA8LJ6EmoiuocJqKXa/sfJ5tWEcQuPMFIkUcvmuwR4uZptuXJJllJmKPxeqI+RWIPne6OpWhPYct53u+PyUTT2T0URfs7TCKqzjwTroFYhIbOP73JXiMTKMTEXw6lkRzOhp6FBpz6QJlpIETMPvtB9L/FZxSOaEBKUcXKJJJmYya6GqH9IcVwvBYeYc4fC6dsGgl0FsSLSGCK0rUmu5vFcfkB22g73N+Lgu0ysSgGUZn3Dc3dY3iEtOKj0NY5ufEmW4swGwy1rcmYWzd478xGqXZrFQBQ+SIRX1qGurW74h1pvDeASdtM+9W2qKDoBbxSOXT/ACyTOrh1UcEXxYUmJsZA5z8jWigpQucT7oSnPT5fW5AGg8d6o/tz4joZe6tBQDcN1huW7z2SjQ00IehfNrsmThOkF3xcsaGNz4dCN2qZ8GkIerzYdEoTj6PgH7voQU4yUIFvI3SeuVNNHQ/GTcoSjZNEewOIbcV3X+KGRpwgvDYZJrqdBYIvlQyfmWMcauaCabxqkIJt8Kzr70u2CnzcQbgimxkVz5o1tlY4mm/QIPOYjDNmvBPAXTD9HkuXCLG92zB11PyXT0+N7k2qOXr9RD4pJSV/9HiWPd/W9E8ZnQHgHc31qhJsBRaT8dzzVxGlBSy6+6keU2lebjiI9zhvVzDYzocGI5jS4i4aBUkkWAHGoQqWlXBva36JgwJ4q5vIfA0+aUkvJDkXwc7mP2+JOsExBHs3EHvZqV0FdKjgrO3GFPY+rRq23X/lP8xBY2KHuFXV7Nb0PJBNtZqHVoc5oNN5HxUkl2g8G26OayuzkRrw79pdQhpAoOy62atrjVNkOEXQiHUJA1FtOSpSc+3M5rrEInLOqEGb3BlDairL/wARtOp51bY+a5vh8x/rojx9sn/2j810Gamwxj3XzBpHwoPiub4Gfr6nStT+FpLz6BFx/oYtl5kjsJPZ8FzHGG0nIvQn0Ke4GKNMIE1qW169EBnNnhGjGIIhFRQ1bavI1uifLEB8bQmTXcUEI2PRM2IbIPDTlisJ4O7KXY0k+E4siNLTTw6g6ELcZJ9GZRaZ2KE5BZ9/f5E+aLwShmOtoKjgT4rWJmMiFmaFUAxByYHOtdLmKm/ijMEjbB2AzMMffZ6hdULly3Zhuabhj71fK66eXJbL2Hx9HorzSnH0SxtLp5pjiOS9tILBCXYUT5c3Z+t6tvPZcqMA3Z1+auvPZejMGi/iY+rhP4NA5XARzY+ec4mG64a216nX8lQZK+2lxDrrDqLV7QpRa7Ez9YjyW0yZAfMg+ikYqUqas05uCtOhympW5rYXS5Oy2ZpBtR3ZPA6hN82eyeWiWcSdlbVtK1FzutcptRS6QrKUn27FmYY5rspaK6Ajfwouz7G7MmBJsbGFHntOaDoTe53mlFz/AGK9nEn4IjUOVxIroXAHL8V2kPA1QMr5o3jXsqNw1v2QvOkWD3R5BbTOKMb7w80CndpWjRw80rJxQ1GMmFnQG8B5BRiG0GrbHiLJVj7UCveHmqztqh9seYWN0QqxyHB0BpcHE1I0PBDsQ2alnt7bBapsSLk1PxS67awD3x5hQzO1wLe8Od1W5G1CRJiOybe9BfQ8HXB5VGiglg+HURARTxB6FNRly+Gws0IB8CKodMspZwqOeipqi1kfTELHJ0iCRvdqD1SlJjK1x3kUHiaLqc7s/CiXc0up7td/IpUxbYqK01l2Oey1WmmdpBr/ADI0I+PAvOXlyW5ecywmA6Detoc6CRcEbhpffbigceIWOAc11qZmmov0K8Y7XRAWMIba1b9eSDtCbhifMl1ajWwFqjpVC8Tl2xIJApUVLam4I1B6rMu6h7IbQanNUjnf9XWkN9S4sBIBBqeNb/rmqXDtFunwOkE2Q7aA9i3A/Af5V6A5UcaFWn8Lk5i7EsnQqxCbDkl3E9fFMNbnklufdVw6lMMD6CmxEGs1X7Icfl810UJK+j+WvEf0b53TqRZK5OxjGuDXKl/aTQI+BZL+0psENBBJhG7ep9Vedo9D2nu/iPqr5Nno7BIYMHeawALZmub5s/wpcHw72UWZFLZ2kdKE281Hs22pgcgf7URgzGYRHcYjx5WUxX8heT9AxQomeEDxHxCBYjCzNc07/VXcDmMzXsNqXHzUkrhxjzDYY1cRm5NFyfJNvgWXIu7L7MzMWODChHK114ndaN9nHU9F2uJJ5h23HoDT/KkcGwmANAaxooBuACU9pNsmsGWGbpLJLd2OYcb/ANQ6yXlwDRjLa1FT4koRN4dAef4TPILluLbeOgxKtdmcbObWxaePDcppL6WWUpEhPHMEFC2SkroO5xg63cnQX7NSx/6LPJV4my0t/ss8glyS+kWXiW9rlPBwLfibI/AxRrxVrgRxBr6Ibi16NKV9MrRtj5b/AGm+SGTOxcHcKdCUedH5qB0ws2zaLmzmJGXYIURxdDFmuNy0bgeSKz8DOC5tCNxGhSvEmaqWXxV0HTtM3t+Y4LSlxTI4W7XZP7enVbsmBnbUml6gXrTcq+NMBhtiQie2M7eoF2+qGsmszQQe9pyeNPNUri7L2Wg7ieGwpmEbA1ByuGoP63LmkCDQ0bQU1/yneSnskVodYRvL2gFR4uAI8AkCDOudFe2nZe538ovdNTanFSQlBPHJxZcdPhh7oJIvwor0vFpeg8LU8UIE0Q7KSKi19ORRKUmgB2y0EEVIvUHhRLSQdMbWaDoq+Lu+pd0VlugQ7Gz9WQmcfYpPoV4fvV/XFLk9CLTdMbhqguOCwTLADfsVL5ZYHe4l3yHoj766IZs0P9PC/CET3pKT5Gl0aklAtpW9kJgCX9p+6OqpdliHm0/EfVXye8hz/wD6PqiB0cmGCiNmxTahnJp+QV6flxCqG2FXOI5m5VDYQ9g/h+YVqYNYDHG5IdU79Sqw/us1l/bRWZO+ziQ3198V6GgPhcroey8ENmHvJFm0b/MR+XxXLcaNBCpwPon/AGZmHFgJN/ZtNeeZqay8RYvhVySLe0WLxI7osOXIDYTavcfKg4lAcawZkvKxYpbnLYOfM86lzadkdXBW8NdfEOg/uQna55/dcY1NS1jSfuhzLDgFzO5o6mRuMGkcdNze6zRbwwvPXSOMQlWJPEokI1hRHN6G3looHLQqVZE2uh6ltvIjILXPbn3O90nmN3FXZfb6C/vZmdR8wkZ7v9OPxfmqrEKWGDDx1M4/ydXl8dhv7rwehC1mcSO5ctrTSymh4rFGkR3ia+qBLTfTGoayu0dafiobJw7EuzvIAubUFKdVRbMNcSRYElwHDh8SkzZzFIpj0LyRldw4KWLFLoZLia1cNaWFeCysFurGJ6pRjuoJbW4+MrIcN/ba5rqj3cunjVUnvaG+1oT7TQbhXvtr1BSvvRqSdWWIOgeacuzu8kd41HHSOeszyZLZebL1c0izCRQm/mjEMsZmDWgfeIqfAIVh8U010ZZFJR1aA3qKmvGyVmNwP//Z"/>
          <p:cNvSpPr>
            <a:spLocks noChangeAspect="1" noChangeArrowheads="1"/>
          </p:cNvSpPr>
          <p:nvPr/>
        </p:nvSpPr>
        <p:spPr bwMode="auto">
          <a:xfrm>
            <a:off x="0" y="-776288"/>
            <a:ext cx="2286000" cy="1628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1748" name="AutoShape 4" descr="data:image/jpeg;base64,/9j/4AAQSkZJRgABAQAAAQABAAD/2wCEAAkGBhQSEBUUEBAVFBQVGBUWFRQUFBUUFBUUFhUVFBUUFBQXHCYeGBkjGhUUHy8gJCcpLCwsFR4xNTAqNSYrLCkBCQoKDgwOGg8PGiwcHCQsKSksKSwpLCksKSksLCwsKSksKSksLCkpKSkpKSksKSwpKSksLCkpKSkpKSkpKSwsLP/AABEIAKsA8AMBIgACEQEDEQH/xAAbAAACAgMBAAAAAAAAAAAAAAAFBgMEAQIHAP/EAEIQAAECBAMFBQQHBwMFAQAAAAEAAgMEESEFEjEGQVFhcSIygZGxE0KhwQcjUmJy0fAUFTOCkrLhJFPxQ3ODo8IW/8QAGgEAAgMBAQAAAAAAAAAAAAAAAwQAAQIFBv/EACgRAAICAQQCAgEEAwAAAAAAAAABAhEDBBIhMSJBE1EFMjNhoSNCcf/aAAwDAQACEQMRAD8AcXPUeVZctC9K2N0TArxKhD1kRFdkokzL2ZRkrXMrIS5l7Mos6xnUJRNmWMyhzr2dUQlzL2ZRZl7MoQlzL2ZQ5l6qhCXOtsygqtqqyEmZezKOqxVQhJmWCtFtVQh6i9RYzL1VRDFViq8SsKEM1WpcskLUhQh7OeKz7Y/aPmVrkWRCKhDYTLvtu/qK3E2//cf/AFO/NehyhO5XIWGnfZXTK4IYiiKkcoysGz1FotlWnI5aLNJrpRZbLSsnzr1aqjEjRBTsVtU8uShkMVz1q2hHiqU0XtYSKxVZa6qnbLA6FFXJgqufQVOnFLGM/SBBg1bDHtXcrNH835IxtBg8SORBYSGFrnvI30rRvmuTx8NIJ60/NRU3RGnVjdJ/Sg0n62CQOLTW3Qpxw7E2R4YfCdmafPoRuK4tFk723/CyaPo7xb2cyIBPZi2HJ+o89FtxMJnSwshX24W7gpW4UeIWaLsG0WUVbhfErb93N4qUSwQGrPsyjAlGjcthCHBXRLA3sis+zKMlg4LQwxwUoqwV7Er3sUV9kvezCqi7BrJQncpW4cVfAWVdFWVG4XxKkGGN3lTArNVZCMSTApGwGD3QsLFFCiXNTQKNz1HFjNaKucAOJNEv4nt3KwbCJ7R/2YYzHz0UssvOWhW5WrkEIZhQszg0byic5ItyGg0FAq2GuDXOc7RrSfkjkwAIQ8PULMjSBs1LtA01p6VSpGhNhEuA7xAHwFfgUyY6+jBQ6g/2/wDKCYuMzA5u6nO1NwQ5cB8UNxvBKuwihcrGLgCd4rpRAsd2viysSga17aA0dUEdCEZMXkqdHQZWKARUa2rwS5tBsDDiRREZVoee2AbCu8cFRwj6R4bmh0SE5gFa0IdoE6ftYewOGhAPmFibp2GxRtcnLdvdjmQWMfLsNaljhrW1WuCUcEwOK6KH1MPI4EOIvmF+yN+i63i0+G9tzc+Vwa0E2bmN3UQDDoDo8Zzn6NNBuFUpk1koJpdnVwfjoZf8s/0r+xxwDaB0YvbEaGltCKbxv+KLl6VY8MQ29k5Sd41UkntA4UacrjoHEn4q9NrNyUZ9/YtqtDy54lx9DO1yzmQb95RODB4ErxnYn2h4NC6O45O0MkrCCujPP/Ud4WWMpOrneZVbiUGHuotDHb9oeYQcyw33rxK97LgApbJQUdPMHvBRHEm8z4Ki1ll6I26lsukXP3oPslaOxY7mHzCrBlvFZLNVVsnB52MRN0NviSq78ZjbgweBPzUjW2KiiMU5L4Ffaja+bg0yRWivBg40S/NbXzb4YJmHiodXL2binBXvpAZcfy+qWw36kdXf2qrNUjeSnHxHExYj3395xPqoD2YjepHxWuHmnwW2JihHVT2T0dvKwGEmgFSdAsEo1gEJrWujRCAAaAnQKGWU4+HGHBdnNCaVoK0aLq6JxsSB2TUEEV50/wAKKfnQ+MW17JAAPghmCNLXRIR3Oq3xvTzr5peUrfAwoVHkgno3tYPMAkdWEOI8WkoRJyZayhiudW96UodKeCIxJdwLwz3e0ORa6wPUOLfBRSx9o2rRlA71dG8qqRp9mm5JeJpCbS3BIu3H8XwT5loUi7cD6zwCKA59gmR/hEc/kjezm2ESAfZkl7XAhoJ7rq633UQLD+7Tp6KKU/isP3j6qqsIm1VDLL4tEizBhuNWuOnOlQnCTgNhQgBrqfFJOCw/9aSdGhzj/K1OIi58n3u0em5cbWpKaSO9o5Snip9WQz7y4gdSEBfGNdUdiOrGd90AfBK8SJTXeT8CgY+TpRSodcBnPaw6G7m68xuRgS5vZI+zmI5I44OsfFPrJitd2i7+lnvhz2jyf5DD8WXjp8mn7OeSyYHNT71hwTbic9MriDW1VsyVFbkqRg7S2ZqFEkU2QulwKrLoAvZSP3rB+SlckvgjiQhXTgoYou7wVp/yCrxh2j0CqSNJmkKBUeakbKNrcDcswXdnxW7TfwHqtRRTZz76TIFNOHo4JPgisH/yU+Ce/pLh1hg/i+RSJLfwD/3B6BBmqYaL4RTljf8AXFTYkbDr8lXh2iOHX1U08ewOqr2a9Hay5HsOtLjxI80AITDEeIcIV90fJDm6RrGrYFiPAjNaT2swt1RLEoGQ+0AufUX/ADQXZx3t5x0Q6NrTqU2TsdtKG/JBhHxtjGR+SSA7cJa+G5znOAiUJymhy7mg7q6qjPxABlYAKd0DQHl9t3PQKLH9pvZigBPIaBCZXEDFq466eHCqiduka2uEd76JpYcTU1Na8Uo7cQ715JvhlKG2t/IIyFG7bYuYY/8AXmtJM9tv4vmsYd3vP5raT7w/EPVaL9Djs/J1iTDuDcv9X/CP4dCyip91oHkFR2apSNTUvFf6RRE5xwhwviVwNVJvK0ei0nGJR+wZDiWe7jVKeJRrNA1qfimAR6QUsTTquH61WsMeToSLMjHIcDwv5Lp8F1WV40PwXLIAtVdKwiLml2H7rfhZdTSPlo4f5eHEZBKDH0qp4jrqs1tcvgrMWFRdI88Yb3lkbvFZbD7fh8lsIXqVaKZE7evU9Flzb+C2Y26nsno1I06KCOL+CskWHRV5gXCyzSNIQt4hSM1/XFRwhY+ClDe15rUTLFT6Q4dYPj6hc3kz9Q/k9vyXUtvIVZd/KhXK5I/VRRzahZOw+PpFd9oruYP5recP1Y6haTP8Qcx8l6ZP1fksfRr7O5yrKxGjn6XRfEpP2rS1zsreWqEyEYNiAu0v6KxO4jUkNrvsgTD4jMq2DKMywh1JNXHmSo4IfHrfK34n/Co4bKOiuc6IOyNOZTDKDKwhrbjcsRV9hZcddiLi0g4Oc16hwuXykitbIni78z83Gx5FVpAWKxBLeGyTfxUWGtolLbPQ9E3Osk/bLQ9Ez7OehXkT2z+txUstqOoUUn/E8Pkp5OC57g1jS5xIoBcrTZaV9HRMBh0huP2n18gAq+1E/wC4N4uiMGD7OEGHva+JS1tDFrGABrQCq8/JqeVs9RpYVFWQTcxSGAgkAFzuvopcQj1IaN/oruHwKCwqUwvCNjS8pGjxSgG5P2y76yreVR8UjxoVCAnHY9/1Lxwd60Ka0kvM5n5WN4b/AJGKE3u+CszDCDdQwNW+Hqr083t+AXXPKlUOIcDy+SwJzKyrrAE+PJbx4gaau0A/QVGNGL7MbWvgAg5Mm3hBsePdyafvepu23VaTGM5T2QDy3+W9VZ3D4pHZAHih3/56K67n0QHll9jCxRCkPaEEd02robeCnh4kyJTKb7xv8kDmJYNaWh9Xc0GixHtdUVDuXyUWd+yPAvQ9wDZ3gpnG/j8kHwLEfaws2+4d1CIvifL0TkHasSkqdMG7XjNLxPwhcik+7FH4fVdfxztQXj7p9Fx+W1ijkPUrE+wmPognO809PVaxnfVlZnT3f1vWkTuOWTX2dteVJBrmbTWo10rzVZpVzD5qHDisMauWuoFQDuJ5KkrJdDXDlKNy0F9eHOioOjZH5TqDTqCjAmmubmY4OG4g1S7iz3VqCR0Qp1EPibkDdpJCh9o3uu7w4HihEnZvmiWJ4s4tyN0peoqShcB1tEJVdoLktQplyJDIaHEWOhSXtideiesPnHBrmEZmhpN/d6eJQifwiE4h8RuYDVp0PUIeXURxNJm8OlllVxEuR2Yive10Kj2Ed+tALe9wTngeBslW/aiEdp9NOTeAVgvazKyGAATQAWAACp4lioY1xBubBc/NqZ5vFcI62DRRg7JJvExUgbgUnTE3dz3am/8AhWmxDkc7NXjepuqMvLl77i3NTHBR5Z0kuKiYw2VMR2ZwoEeZEa0UapGw2BhaBu3D5rQwRl7I/OqzKe5hFHaipkuXPcmHYmPX2o/CfUJemIJdQUoN6NbHOpGe0b2H4EJrTOsiOf8AkI7sEh4lRdnh6opiLO2Og9ULlNWeHqjOKjtDp8yu8eMFvGomeOIQNBUZjy4D0qmGBKtaAAAlzHWUmWuHBxd4C3qj2HzGcEjcSEg35MeS8UQTzaINPzgAryoUUxqOGsq4htwBXeTuSfiU0CO8BvNTSxWJDEFZFEOY18lBPQ6sXpOO0mmdvmpJxlCDuNj8kH2Fkips9iBY4g90k5q8rJvzgtqDUWukuTwgRTEa5zmitKt5tvqh+w20D2RXy0V2bK4tB5tJA8LJ6EmoiuocJqKXa/sfJ5tWEcQuPMFIkUcvmuwR4uZptuXJJllJmKPxeqI+RWIPne6OpWhPYct53u+PyUTT2T0URfs7TCKqzjwTroFYhIbOP73JXiMTKMTEXw6lkRzOhp6FBpz6QJlpIETMPvtB9L/FZxSOaEBKUcXKJJJmYya6GqH9IcVwvBYeYc4fC6dsGgl0FsSLSGCK0rUmu5vFcfkB22g73N+Lgu0ysSgGUZn3Dc3dY3iEtOKj0NY5ufEmW4swGwy1rcmYWzd478xGqXZrFQBQ+SIRX1qGurW74h1pvDeASdtM+9W2qKDoBbxSOXT/ACyTOrh1UcEXxYUmJsZA5z8jWigpQucT7oSnPT5fW5AGg8d6o/tz4joZe6tBQDcN1huW7z2SjQ00IehfNrsmThOkF3xcsaGNz4dCN2qZ8GkIerzYdEoTj6PgH7voQU4yUIFvI3SeuVNNHQ/GTcoSjZNEewOIbcV3X+KGRpwgvDYZJrqdBYIvlQyfmWMcauaCabxqkIJt8Kzr70u2CnzcQbgimxkVz5o1tlY4mm/QIPOYjDNmvBPAXTD9HkuXCLG92zB11PyXT0+N7k2qOXr9RD4pJSV/9HiWPd/W9E8ZnQHgHc31qhJsBRaT8dzzVxGlBSy6+6keU2lebjiI9zhvVzDYzocGI5jS4i4aBUkkWAHGoQqWlXBva36JgwJ4q5vIfA0+aUkvJDkXwc7mP2+JOsExBHs3EHvZqV0FdKjgrO3GFPY+rRq23X/lP8xBY2KHuFXV7Nb0PJBNtZqHVoc5oNN5HxUkl2g8G26OayuzkRrw79pdQhpAoOy62atrjVNkOEXQiHUJA1FtOSpSc+3M5rrEInLOqEGb3BlDairL/wARtOp51bY+a5vh8x/rojx9sn/2j810Gamwxj3XzBpHwoPiub4Gfr6nStT+FpLz6BFx/oYtl5kjsJPZ8FzHGG0nIvQn0Ke4GKNMIE1qW169EBnNnhGjGIIhFRQ1bavI1uifLEB8bQmTXcUEI2PRM2IbIPDTlisJ4O7KXY0k+E4siNLTTw6g6ELcZJ9GZRaZ2KE5BZ9/f5E+aLwShmOtoKjgT4rWJmMiFmaFUAxByYHOtdLmKm/ijMEjbB2AzMMffZ6hdULly3Zhuabhj71fK66eXJbL2Hx9HorzSnH0SxtLp5pjiOS9tILBCXYUT5c3Z+t6tvPZcqMA3Z1+auvPZejMGi/iY+rhP4NA5XARzY+ec4mG64a216nX8lQZK+2lxDrrDqLV7QpRa7Ez9YjyW0yZAfMg+ikYqUqas05uCtOhympW5rYXS5Oy2ZpBtR3ZPA6hN82eyeWiWcSdlbVtK1FzutcptRS6QrKUn27FmYY5rspaK6Ajfwouz7G7MmBJsbGFHntOaDoTe53mlFz/AGK9nEn4IjUOVxIroXAHL8V2kPA1QMr5o3jXsqNw1v2QvOkWD3R5BbTOKMb7w80CndpWjRw80rJxQ1GMmFnQG8B5BRiG0GrbHiLJVj7UCveHmqztqh9seYWN0QqxyHB0BpcHE1I0PBDsQ2alnt7bBapsSLk1PxS67awD3x5hQzO1wLe8Od1W5G1CRJiOybe9BfQ8HXB5VGiglg+HURARTxB6FNRly+Gws0IB8CKodMspZwqOeipqi1kfTELHJ0iCRvdqD1SlJjK1x3kUHiaLqc7s/CiXc0up7td/IpUxbYqK01l2Oey1WmmdpBr/ADI0I+PAvOXlyW5ecywmA6Detoc6CRcEbhpffbigceIWOAc11qZmmov0K8Y7XRAWMIba1b9eSDtCbhifMl1ajWwFqjpVC8Tl2xIJApUVLam4I1B6rMu6h7IbQanNUjnf9XWkN9S4sBIBBqeNb/rmqXDtFunwOkE2Q7aA9i3A/Af5V6A5UcaFWn8Lk5i7EsnQqxCbDkl3E9fFMNbnklufdVw6lMMD6CmxEGs1X7Icfl810UJK+j+WvEf0b53TqRZK5OxjGuDXKl/aTQI+BZL+0psENBBJhG7ep9Vedo9D2nu/iPqr5Nno7BIYMHeawALZmub5s/wpcHw72UWZFLZ2kdKE281Hs22pgcgf7URgzGYRHcYjx5WUxX8heT9AxQomeEDxHxCBYjCzNc07/VXcDmMzXsNqXHzUkrhxjzDYY1cRm5NFyfJNvgWXIu7L7MzMWODChHK114ndaN9nHU9F2uJJ5h23HoDT/KkcGwmANAaxooBuACU9pNsmsGWGbpLJLd2OYcb/ANQ6yXlwDRjLa1FT4koRN4dAef4TPILluLbeOgxKtdmcbObWxaePDcppL6WWUpEhPHMEFC2SkroO5xg63cnQX7NSx/6LPJV4my0t/ss8glyS+kWXiW9rlPBwLfibI/AxRrxVrgRxBr6Ibi16NKV9MrRtj5b/AGm+SGTOxcHcKdCUedH5qB0ws2zaLmzmJGXYIURxdDFmuNy0bgeSKz8DOC5tCNxGhSvEmaqWXxV0HTtM3t+Y4LSlxTI4W7XZP7enVbsmBnbUml6gXrTcq+NMBhtiQie2M7eoF2+qGsmszQQe9pyeNPNUri7L2Wg7ieGwpmEbA1ByuGoP63LmkCDQ0bQU1/yneSnskVodYRvL2gFR4uAI8AkCDOudFe2nZe538ovdNTanFSQlBPHJxZcdPhh7oJIvwor0vFpeg8LU8UIE0Q7KSKi19ORRKUmgB2y0EEVIvUHhRLSQdMbWaDoq+Lu+pd0VlugQ7Gz9WQmcfYpPoV4fvV/XFLk9CLTdMbhqguOCwTLADfsVL5ZYHe4l3yHoj766IZs0P9PC/CET3pKT5Gl0aklAtpW9kJgCX9p+6OqpdliHm0/EfVXye8hz/wD6PqiB0cmGCiNmxTahnJp+QV6flxCqG2FXOI5m5VDYQ9g/h+YVqYNYDHG5IdU79Sqw/us1l/bRWZO+ziQ3198V6GgPhcroey8ENmHvJFm0b/MR+XxXLcaNBCpwPon/AGZmHFgJN/ZtNeeZqay8RYvhVySLe0WLxI7osOXIDYTavcfKg4lAcawZkvKxYpbnLYOfM86lzadkdXBW8NdfEOg/uQna55/dcY1NS1jSfuhzLDgFzO5o6mRuMGkcdNze6zRbwwvPXSOMQlWJPEokI1hRHN6G3looHLQqVZE2uh6ltvIjILXPbn3O90nmN3FXZfb6C/vZmdR8wkZ7v9OPxfmqrEKWGDDx1M4/ydXl8dhv7rwehC1mcSO5ctrTSymh4rFGkR3ia+qBLTfTGoayu0dafiobJw7EuzvIAubUFKdVRbMNcSRYElwHDh8SkzZzFIpj0LyRldw4KWLFLoZLia1cNaWFeCysFurGJ6pRjuoJbW4+MrIcN/ba5rqj3cunjVUnvaG+1oT7TQbhXvtr1BSvvRqSdWWIOgeacuzu8kd41HHSOeszyZLZebL1c0izCRQm/mjEMsZmDWgfeIqfAIVh8U010ZZFJR1aA3qKmvGyVmNwP//Z"/>
          <p:cNvSpPr>
            <a:spLocks noChangeAspect="1" noChangeArrowheads="1"/>
          </p:cNvSpPr>
          <p:nvPr/>
        </p:nvSpPr>
        <p:spPr bwMode="auto">
          <a:xfrm>
            <a:off x="0" y="-776288"/>
            <a:ext cx="2286000" cy="1628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31750" name="Picture 6" descr="http://alcoholandabuse.com/wp-content/uploads/2010/08/FamilyProblemsAlcoholandAddiction-300x2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293096"/>
            <a:ext cx="2889039" cy="2060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NARKOMANIJA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Ovisnost o drogama</a:t>
            </a:r>
          </a:p>
          <a:p>
            <a:r>
              <a:rPr lang="hr-HR" dirty="0" smtClean="0">
                <a:hlinkClick r:id="rId2"/>
              </a:rPr>
              <a:t>http://www.znanje.org/i/i21/01iv01/01iv0127/istinita_</a:t>
            </a:r>
            <a:r>
              <a:rPr lang="hr-HR" dirty="0" err="1" smtClean="0">
                <a:hlinkClick r:id="rId2"/>
              </a:rPr>
              <a:t>prica.htm</a:t>
            </a:r>
            <a:r>
              <a:rPr lang="hr-HR" dirty="0" smtClean="0"/>
              <a:t>  </a:t>
            </a:r>
            <a:endParaRPr lang="hr-HR" dirty="0"/>
          </a:p>
        </p:txBody>
      </p:sp>
      <p:pic>
        <p:nvPicPr>
          <p:cNvPr id="30722" name="Picture 2" descr="http://t2.gstatic.com/images?q=tbn:ANd9GcSNrWc3YmLFIrzq67KUBAS_MoMLgyGo2WVCkYU6y6Fblj5cNHzO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3789040"/>
            <a:ext cx="2638425" cy="17335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Vrste droge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Lake droge: marihuana, LSD</a:t>
            </a:r>
          </a:p>
          <a:p>
            <a:r>
              <a:rPr lang="hr-HR" dirty="0" smtClean="0"/>
              <a:t>Teške droge: heroin, kokain, hašiš</a:t>
            </a:r>
            <a:r>
              <a:rPr lang="hr-HR" dirty="0" smtClean="0"/>
              <a:t>, </a:t>
            </a:r>
            <a:r>
              <a:rPr lang="hr-HR" dirty="0" smtClean="0"/>
              <a:t>opijum</a:t>
            </a:r>
            <a:endParaRPr lang="hr-HR" dirty="0"/>
          </a:p>
        </p:txBody>
      </p:sp>
      <p:sp>
        <p:nvSpPr>
          <p:cNvPr id="29698" name="AutoShape 2" descr="data:image/jpeg;base64,/9j/4AAQSkZJRgABAQAAAQABAAD/2wCEAAkGBhQRERUTExQUFBQVFxcXGRgWFBUYGhoYGBUYGBUZGhgXHSYeGB0jGRgXHy8gIycpLCwsFR8xNTAsNSYrLCkBCQoKDgwOGg8PGiwkHyIsLC8vLSwsLCwsLCwsLCwsLCwsLCwsLCwpKSwsLCwsLCwsKSwpLCwsLCwsLCksLCwsLP/AABEIAOEA4QMBIgACEQEDEQH/xAAcAAEAAQUBAQAAAAAAAAAAAAAABAIDBQYHAQj/xAA8EAABAwIDBQYEBAYCAgMAAAABAAIRAyEEEjEFBkFRYRMicYGRoQcysfAUQsHRI1JiguHxcpKywhUzc//EABkBAQADAQEAAAAAAAAAAAAAAAACAwQBBf/EACkRAAICAgICAgAFBQAAAAAAAAABAhEDEiExBEETcSMyM0JhFCJRgbH/2gAMAwEAAhEDEQA/AO4oiIAiIgCIiAIiIAiIgCIiAIiIAi1nF7wu/wDkqeGae5l73/ItLh7BvqtmUYy2v+DidhERSOhERAEREAREQBERAEREAREQBERAEREAREQBERAEREAREQBeEr1at8RdtPw2FHZuyvqPDARrEEu+gHmuN0rON0rNL2DtI19rNqXOeq4jo2CGj/qB6Lrq4TuZVcMdQyuI77RaNCbi/MSF3ZU4fZVh6YREV5cEREAREQBERAEREAREQBERAEREAREQBERAEREAREQBERAePdAJ5LgO0N4K2IJFV7ntNQ1ACZyk2IadQI4aWXSdv/EL8Ji30KlLNSDWw5p70uaCbGxF+mi5INbaSYPMSbxwWfJJPhGfLK+EXMNinUqgcwlr2nMCDpFgu/bBzfhqOckuNNhcSZJJaJknVfPZdfmSV1f4YbTqVe2NWqXuOTK0u0DQZyt0a27RYLmN0zmJ06N8REWk0hERAEREAREQBERAEREAREQBERAFi94tsHC0hVy5mhzQ7o08fW3msoom1sAK9CpSOj2lvnFj5GD5KMk2uDjuuC7hMW2qxtRhlrhIKvLl/wAP96jh6pwdcwC4hpP5HzBaeQJ9/FdQXIS2VnIS2VhERTJBERAFaxWKbSYXvcGtaJJOgCurHbx4btMJXbzpvjxAke4C4+EcfRzH4qPYcSyowhzX0mmQZBguuCNbELTWqRXEiJkC4E89VHZwHksG23JictnZQ2S4mP8AC2jdTecYJtRzWZ69SAM05WMHExcknhbQX4LWc+o6/wCllt2cC2riGB5DabT2lRzjADGmYJOkm3mubPigm74O7YWqXNkq8oWzcYx9Nr2ODmumCONyPqFNXoJ8G4IiLoCIiAIiIAiIgCIiAIiIAiIgCIiA4t8TtkGhjHVBZtYZx/y0f55r/wByyPw/+IAo/wADEuJYZLXmTlNyQeMGJ8fG1fxV2VVbUFXtHupP0aXEtY8C4ANhIuI6rnYt5LG5aydGRvWTo+i9j7ZpYqmKlIy08xBB5EcFOXBt1976uDDskHM5ph1xAnOOkjLddh3f2+MSwO/mGZvUcvEXB8FfDIpcey+E1IzCLwFeq0sC1rfXb9XBtpPY1rmFzmvDhrYECRpbMtlWt73mjiKb8GXgV3M7Sm02lwnKATYkwRGsFQyXq6Iy64OP44MLi6mMrcxhpMlrTwmLwbSouRXQ6DBEayDrOhEITceI87heam0YLLJAzGOZ+uqB/W1rfRePEE9Sfr9+yv4CuKT2vLQ8jvBrvlzflLv5gNYt+i4mcR2fdrBmnh6DCILWNkdSMzvclbEtH3E2jWrU31qzi7O+G8oaL5QNBJj+1bjhqhOq9HG7R6EHaL6IitJBERAEREAREQBF4TCNcCJBkcwgPUREAREQBERAaJ8T8NX7MOY4miRlezK0gGZa64kTpI0IHNcnqsym/su476bYp0KOStSqPp1g5hLCBFhzOupH/EriuKYwudkc4ibZmhpjhMEifOFhzcT7Meb8xFyx9R6BTWbaqUxSDHOBpZnMIOhcS79h681Ey2jiLj9QqWU516KpMrTOx7s7zNe9gLhNZgqFs6SLx5z6LbKeNY55YCMzdQvnahj3Unte0wWER4NgD2W5Yfes08U2oDIdGbwcLErVDL6Zqhkvs68ua/FnBkPo1Ro4Fh8WnM31Dnei3XDbx0nvaxrhLgD6iy0Hezewvq4jCYhgdSDzkc2z6ZABa69nc4tZxEqWZrWjuVrU0d7yTJudZ4nnJ1NvoqWO7zR/U2P+wXlWxsZ4gx6631XoHepkfzsj/sF5z6MSBu4k6TPjrA++SvYPCdo8BzgxpPee6wa3Vx6nkBcyrZbeOP3+ipc4eQ+/r9V1II7Hu7j6NSiBh57OkezgggjKAfcEGeq2HCOWp7nbO/D4ZrHQKj5qObxGaALa2aG+a2rBEL0MfSN8OiWiIryYRFht5d6qOBYDUMvdOVg1ManoBz+q42lyzjdGZRc92r8V2saBSpy9zGkZjZpIkzFyBpwk8lqGI36xrr/iHCTPdDRoLAADS/sq3lj6IPJFHbX4hoMFzQYmCQDHOFqe3viRQoyyhFepzH/1t8X8f7fULk9as55LnucXOuXOJJ9TcrYdx9hU8VXDXlwa3vZQ1xzRzcLNHU+AVcsrfCIPI3wjaNgYDEbRPbYqo7sAbMHda4jk0flHMyeq32nTDQAAAAIAFgAlOmGgAAAAQALAAaAKpWwhr9lsY0ERFYSCIiAIiICHtbZtPEUnU6olhF+ERo4HgRrK4rvBsH8O/L2lKo0k5XsqMJ/uaDLT1iOpXdKtIOaWuAIIIIOhBEELk29vw+fhyX0GOqUTeGiXM6EauHX15nJ5MW1aRnzRtWkaVUplv6cR5KisZ7w42PQx+qvvpObpMHpbrYq1TgGSLcRwI8FjRlRa7IHXQnhrBRtQ684H6D0srjhlMeEdRKoyd3laefHkrkTRK2FtWqzE0nEmAY8gtp367KuWYuhUY/M1raoa4EtcLNcW66WPgOa0pji2/EX+/VC0E5hxv+4XNuNWScrVEwXsdZ5ceX6eipbZzRwzNPuF4x2YTxH3Mq7xa605hPqFW1wV0W81vG37qptUtIy/MCDPEEaR1VGe88vrwVJMCSb/AHKlQN2+H9I5qtdxJJAZmJJJJIc+510b6rpWyzN1x/Y+8MU8jWhlNgAbeSSZJLjzPQLfNxdqPryfyiy04n6NeN8G6LGbV3io4Z9OnUd36rgABwBMZncmzb7Kg7W3yp0MVSwxEl5Gd0wKYcDknmSY8AZXKdp7Ufia76zjd5kdG6Mb5BWZMqj0dnkUejZd9d9ajsQadFxayi/h+d7CJnoDaPPlGp7w7VdisS+o8/NoODWD5Gj6+JVmqc1Rx4SZPWZcfWVTSpyS49T4LK5N8szOTZHqtl0coHiQq32MakWgffNDXizbniY+nJeig4CScoPPw5KOxGyVs/ZlWvUDGMLnnQAA25ng0dTAXaN1ti/hqDWFtMP/ADlma55kuJJt5cgAuY7sbl1cSc4zUqYPzuzAn/8AMDXxmLrr+CwgpMawFxDQBLiXExxJOpWjAubZoxL2X0RFrNAREQBERAEREAWC3v2TXr0R+HqvpvbJhjyzOI+UkaHlw152zqLklsqONWqPnvGUajKhD84qDUVJDp89VFqOBPeEHpb2W/fErAYzOXudnw0y0tpt/h9HEDML/mmFopLuQcPX31XlSjpKjBKOrotsZNpniPrHmrbjbwBHuFcGXhLT981XVp2zceI/X2XYyCMfXJF+pEeQVZfmZ1n3HH76q5Wb+p+/RW6LSLcxPha331U2vZ0vUjoR5qSOY0MKIx3FSWOEGEa4Bbe2/hefv0Vqo+bnT7svKrzMdVGxGIjuhSaFE3DglwbpJkrplLeans/DUhTAe5xBcP6Ae8fE6DzXMNl4c5S8+XX7/RZTFYnPlMQA1rPMSXeEm8dVBScbonvquCVtbGdtiatSSQ97nNP9Jd3PaPRRm6l33aw08lTTZ7R+/wBVXIa288IHPn7qLftlVlIpjKZMcPGdY5q0+tmENbbwn1R1V7uB6DQD1VBY91sw9Qot2CttF/8Axgc4V3ZuBqVXgUQ977H+GDbrP5fFR6FBz3ZWZnu4BjST6C661uNgMXTpn8S7umMjC1udvMuLfKxk+GinCGzJwhszI7rYHEU6MYmqalQmbkHKIs3NHePM/wCznQFS1sKpejCNI2pUqCIimdCIiA8JWHw292Ge7IanZvBgtqAsIPLvWWZWE3k3UpYxt+7UAs8D2cPzBQnt3EjK/RmWvBEggjoqlw3H4fE4KoWZn0nDTK45SOBHT7tovDvfjGAxXqEOvDjmv/STcCeRVC8ldNFPzr2juaLi+H+I2LpZg54qtd/MLiR+VzQCI6zovcH8S8XRfLi2owgS1wA4flcLjzkKX9REl80TsrxIItpxE+3FcO3qwmJpV3CsylSJNjSpimx4mZDhrzgmRxWaxPxZeysHtZmpOiWkw5pgSOWsrM7W+ImHqYdpyse15y5arMzQ6CRnbwghRyOORdkZuM12c0dUMd5s9R+4XjavIkg8Cq8fUqB8ltOmHXDaQimRGrbmfMkqyah4t8x/hZNTPVHmIGUxzFirFQAnLzB/ZSmNzWNtCP1UOpR46HT3Bv6KyLBTQrAO7PkB/sKUBB8VDc3+IHERLbkdIAt4fRS2lPR0i4mtBKtYaiHOAcdTcDX9h1Xtd0EnipeAw0QTxnymWjxHRdkw2ZGi/ugQBBkR/LlgDyMeqqyz/rwCpFp6D9VckAdY05GdT5KluiJ69+WdJMwP1soxcTcu9ivS7nJPG/8Ahe5m8Rr1Otumij9nDwUgT80cNFLw+71d5GSjXM3BFMxB4h2keay2ytxa+IaHM7EsP5hVkejQSDpaF0XdTdc4OmWmq6pMGDZjeeRpmJ4mbq2GNyLYY3LsjblbNxdKmRiXAi2QWLwOIc4WI0tJW0NavQF6t8IaqjXFUqCIisJBERAEREAREQGF3s2E7FUMjCwPBkF7A7xAJByTa45LkW093K+HJ7VjmgfmcO4fBwlpPuu7rXN6dy6eNIfmLKjRAPzNjkWn6iD4rNnw78rsoy4tuV2cYcW8fKASPdUihIgQeUX8RC2fbm6DsIJrPowflDXuzu8GkepNh7LWXMB0EepXn24umYmnHhkc05GU+X6j2VoUbFvMgjyn3/ZTXl/KRzIA91S6DrI8Lj/CkpIlZDp4t7aZpky0EGNeN48VTRxUyQYHKI+imvpg3EHnHuoVXBkOkRcQfC1/vqrFR2y/2hIm3iCvK0lsjWb29D98lEZWLTlMt1PSwupmGqSZMEcY++a7/KJFptE1aZaPmZBtxsM330V6gLtHUKv8O1rnEzlIkEaz+WPP6FXaVIioA/5hMz0BMT96qLfDOGOpt7wtOpjnx/RZWkLA+HADQXFtNIVODwYguJEwIbxibm1gBHjcKTTbEOOhmBa9z7fXwXJSOMobz42ge8wqajTr6kx96/VT8HsiriSTSaahHzAOEjqcxFr6rZtifDjEFwqVKjaJFwABUd5j5Y6SVGMWwot9GlMcZAF+ggz0XQd39wKFemKj/wAUyTdjy1unI5ZI6iFvODwFOmO6xjTxLWNbPM90KUCtcMC/caYYUuyFsrYtLDMyUWBgNzGpOkkm5Pipy8BXq1JJdGiqCIikAiIgCIiAIiIAiIgCIiA13b+5FDFv7RxeypAGZpBkDSQ4HTpC0XerYFPAZQH1alV12yGsptA4uP5jyAPjyPXFRVoteIcA4ciAR6FUZMEZW/ZVPEpfZ89OpF1i6/GJMK28sFu8fZdn3o3QOJpinRqNoNmXNbTAD/5cxbBtr/oLTNrbhjB0DWrVgYs1lKmZc4zlBe4nKOJMaBYpYJx+jNLDKJopoHXLHUn916Kp49775rLUNh168kUnuFyTBawDUkvdDQB4qLQwT6py02Ofwim1zp9B9YVashTIr8pbyPW/uFG/BuYczTII4aifZZFmAe4ljaby4WIDS4yNbN0+7q9U2FVYAS0CxN6tIEAa5mh0t81NNneSLgqmcFp+YeXiIWW2iGuLKgGtG/DvNb2Z/wDVY4tgiS2dAWuabcLg/RZShUa4hjntZrqRaSwn/wAfdQlKuzpCo4YNF+FjHFx/KPeeniFmaGy6Qa1+Ic+nJAbTyta5xMARcw24uQFEr4ns/kgAcbm3QgWnidb+mMxFXO7O97nE8Y08JP8ApcTvkjwjY8bt6hh3luBpAVBINZxLiOByhxiOp9OKj7X3uxGIlgqFtICIBiYES4i7idY0vosCXM0l3hAvx538FWHsPF8Dhlbbr811Lf0NmTq22q1RgptqObSY0Na0OLWgDiQPmJNyTzVB2rWcwUW1HdmyYAJa25JJcB8xJJuVFGUxLjHLLp73Vw05tmGXlDvey5sctk47y1hTbh6T3NY2bUyW5iTJc5w7x8BA0WQ2bvxVwlPs2Q97jmc+o577wAGtaCAAAOdzKwHYnQEAdJk+o9gvadKPly9XEg+gXVNr2d2kjfNk/EktY44kZnEjI2kyIbGrnOdFzoBe3ULadibzsxNPtINIZi0do5ozRElt7i8eIXHPw83nMf8AkFUabnalthA0Nh4/d1ZHyJIsWaS7O8Mqg3BkdFWuLbJ3jrYVpZSc1oJzGQ10mAOOlgLCFtmzfiMSQKtMdSw/o79wtMPJi+y6OaL7N9RRdn7QZXZnpuDh7g8iOBUpaU7VovCIi6AiIgCIiAIiIAiIgEKxia7aVNzyDDQSQ1pJtyaNSr6598QN7K1N/wCHpNfTES6pBbm6Ndwb1Gscta8k1CNshOSirZjNtfESpXDqbaLRSdILXsLyR1uAPIW58VptSiD3spYJ/mt4DiVKfmIzPcXdCZmfNRsTIhsSSQIHMmA0LynOU3bZgcnJ8lis4AW43kgTHSNLKPQwOjyPmJA9pP19Fndn7tPrHNUBaLiOJP7BbfX3Qb2DW5ROR7W9CQAPvxU5LWOxYoOrOfMzZRls4TFpnoRx91M2LTZiXPY91Ok5+XK7MGtzCfyHnMEAjhHW1+HcAZBHeI8C2Mw8bj0VrEYSRmiefPUiRH36qF0QuiZjd3q9FzmPYe7cEXBE3jnwMa9FCkeB+uq3zczHU8RS7B9R5qt+UVMs5QNGuFzGsHThbS/it1mioSWAzY21HX91d8eyuJZ8dq0aC1vEen7c9NFdA4jzC3/ZO4tI1A+ZpkEPpvEyCLZXggggwRxtqvT8MIrWqZqJmZkVG2OUggEOIMXMcQU+GbOfFI0IU7S3hEjlOkL2mJ/pd96rdsLuLVoYlstbXoOOV5EDuG0uaSCCLGWk6KfivhlTJ/h1nNHAOaHx4GQVH4MjXRz4ZM52ad4IgzBLeh4hZTBbt1az+zyFry3M0uDmhwF/mAIMi4Oh5rpOG3So9mxtZrKz2DL2hZlcQPlmDJgQLk6LL4XCtpMaxjQ1jRAA0AV0PEf7mWR8f/JpO7e4bmk/iqdNwHy99xdM3BAgERzW54XZ9OmIYxrR/S0D6KQi1wxRh0aIwUeilrANAB4BVIisJhERAEREAREQBERAEREBD2xjTRoVKjW5nNaSB14TPDiegXE6pfVqFzpfUe6wu4l06mNb2AHgF1Df6s40WUKYJfWeBA1Ibc++VX91t0mYVoe6H1iLuizR/KzkOup9ljzQllnqukZ8kXOVekaVsvcOtUr9nUBaxgaXvvq5oc5rT+Z18pIsIPSc7T3OaK9SpYy4loAgNB0A6xaVvKtiiFZHBGJJYooxeC2K1oFuKkbSojK3oVkFGxw7o8f0Kj5MfwpE2uDS9vbudsyqWDvscagAGuucdSRfyC03FYF1Lsw4fOwVP7XEx7D3XX8A3+I774rG747tfiqQLAO1Z8vCQdWz7j/Krlh2jsuyqeO1aOa7Ke2jXY+owPa1wdMvaRBs6WGZHgdF2Ts2VGhwgggEEaEG4K5FtnZbqFV9J2rTLTzHA+Y9wt/3ArvOFyvBhp7juDmm9j0dmEcLKPjSqTgyGF03FmapYbIeimBeEL1bkqNQREUjoREQBERAEREAREQBERAEREAREQBERAUOotLg4gFzZgxcTrHKVWiIAiIgCsY0d3zH1V9WcX8h8vqqfIV4pfTOPosYMd8+CmqHhR3z4KYu4fyILowW9mwBiaRc0fxaYJaRxi5afHh181B+Hjz2NRvBr7eYEj75ra1A2PskYdr2gzme52kQCe6PIQuPH+Ipr/ZBw/u2RPREVxYEREAREQBERAEREAREQBERAEREAREQBERAEREAREQBWsV8hRFVm/Tl9P8A4cfRZw3z+Sloi5g/TQQREVx0IiIAiIgCIiAIiIAiIgCIiA//2Q=="/>
          <p:cNvSpPr>
            <a:spLocks noChangeAspect="1" noChangeArrowheads="1"/>
          </p:cNvSpPr>
          <p:nvPr/>
        </p:nvSpPr>
        <p:spPr bwMode="auto">
          <a:xfrm>
            <a:off x="0" y="-10287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9700" name="Picture 4" descr="http://cannabisterapeutica.it/wp-content/uploads/2013/01/leafcannabis_33697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140968"/>
            <a:ext cx="2756570" cy="2756571"/>
          </a:xfrm>
          <a:prstGeom prst="rect">
            <a:avLst/>
          </a:prstGeom>
          <a:noFill/>
        </p:spPr>
      </p:pic>
      <p:sp>
        <p:nvSpPr>
          <p:cNvPr id="29702" name="AutoShape 6" descr="data:image/jpeg;base64,/9j/4AAQSkZJRgABAQAAAQABAAD/2wCEAAkGBhISEBUUEhQVFBUVFBcVFxcXGBUVFxUUFBYXFhQXFxQYHCYeFxkjGRQUHy8gIycpLCwsFR4xNTAqNSYrLCkBCQoKBQUFDQUFDSkYEhgpKSkpKSkpKSkpKSkpKSkpKSkpKSkpKSkpKSkpKSkpKSkpKSkpKSkpKSkpKSkpKSkpKf/AABEIALEBHAMBIgACEQEDEQH/xAAcAAABBAMBAAAAAAAAAAAAAAAAAQIDBAUGBwj/xABFEAABAwIEAwUGAgcGBAcAAAABAAIRAyEEEjFBBVFhBgcTInEygZGhwfCx0RQjQlJyguEVNGKS0vEXM7PCCBZDU3Oisv/EABQBAQAAAAAAAAAAAAAAAAAAAAD/xAAUEQEAAAAAAAAAAAAAAAAAAAAA/9oADAMBAAIRAxEAPwDhqEoaghAiEoanZDEoGISkJEAhKAhAiEoKkLJ0QRISlqA1AAKarYAJGU4uUyo6UDEIQgUJ9UJjdU+ogjQhCAQhCAQhCAQhCAQhCAQhCAQhCAQhCAQhCCVPDJ+CZHNWMFTa5wDnBrSQCTNutkEnDuH1nkeFTc8zFmyPwgLa8Z2boUKI/SHOc8zEHygnWGi521K2rg9XDU6LWsqtDANMw95J53UBwuCqVCGMdXeSHQ0uI+LjAFkHMK2CeBn8NwYTAJaYMdYvqqgoOMwNBJ6C35j4ru5quLAXg02xMOLfLykbFc67a4qjVLRTaBlPtRdwPwtbqg0tv0TVP+jmfuEw0jH3yQRJzSl8ExMWTm0igaKpS+KUtOmCbkAczNvWLprmoBpQ5NCe5BGnNSIAQCc4pISFAIhIhAIQhAIQhAIQhAIQhAIQhAIQhAIQhAIQhBJCLp7aRV7h+FBdcEjcDXQxsgn4F2er4kwzytGrnSG+gjUroGGxlLh9PwqYz1CfPUJvJ0kxsDpostwXL4LQwC7ZOh11/qqPE+xtWrUlnh5SQTmzEhw1tHsxlQavxntH4sF9WWyTlB2nqI915utcxGNcGkm+YFoPyN10mj3f4amZr1GGbwIafKSZ1np6arKHF4A02U25C1hloyWBnUSPW+6DjTWPeTrBM8kV8JUAh1hO9l0/jfZKlif1uHcGOkk7scbAyBYWGwWhcU4NWomKlNzf2hYwQDFj6j5oMQ7DuO8gXMmAPjvZQQVsGA7MV6hA8Ko0OLfNkdlyuvMmNitv4f3TvJc11VobmEZW+dzQeckNMeqDmTqR+/imZD8l27B9g8FQgPewkOnK9zRM2b5J1Gkx7lV4z3eYWoD+jZWPB3c5w3tqSPcg4ynArZOK9iq9KoW5TFyHQ7K6BJAJEkj6rBHCkSNwUFZJKlq0SNdfspjmoElIhIgEJUiAQhCASkIQgRCWEIEQllEIEQhCAQhCAQhCAQhCC6HQg4iBGnOFHXbESdtBr7+SZQoOe4NY0ucbBrQXE+gFygy3Du1NagZY6wBAGovzBVzF9usQ/V7o/iLRpfytssZiuy2MpjNUw1dg5mm8D4wsYWoM1iO0bi3TzEmTM2294VVnHKs+0YJBMRyj8J+KxyIQbnwfvEqUWBpaHAEG8z/iv11W50u9vCxOR8xf2TtzJuuNIDkHXMT3vUmyKNJvq8kn/K0fVa/ju8/EvnLUs4QQ1oYB6aunrK0JPa5Bm28bdmncjzXg/HVZnsfx6o7EBoa958zh4cB7iPZzk2y855rTvF0W29gOM+BiCJBa4Q4hhcYAkAWmJ2tJHRB1DjvAK2JokUqgpPE5WmSCbT5gbb3uuRdoOD1MHVNKsIcRmtpBIIIGjhY3G5XduF12PDi14f5oIkERy+YMdVrfaXu6fjawcamSDEvDiBTFw1gBsJjlp1QcVFGSAZgnWNovEwDbqqtRt10LtH3dYnCsOaKjAJDhtrqP2dG7QZ21WiYimcwB3jp00+9EFVInuYkhA1InkJpQIlQAiECIToSEIBCEoQKQkT2N/qlbStMe/a0fHVAzLKc6gYnb85/IqUGJ6xbprsp3YklpytAgQ/S+1ukR9lBj4SKx4jTMz7ucRoVEWckDEIQgEIQgko0y5wa0SSQAOZJgBeju7/sVSwVEQ0Gs4DxKm5O7WnZoPx1K473Y8F8fHNeRLaI8Q/xzFMfG/wDKvQGExYbAQX/CKx+P7NYWv/zqFGp1cxpPxiVfdjhCgqYuxhBgj3dcMJ/udL/7f6lL/wAP+GxH6JQ/yfWZU7eNNMwbixCpM7SNM3uDCCOv3YcKdrhWD+F1Rv4OVKp3ScK/9lw9KtX/AFLKf22OaY/jLQNUGEq90vDItSf7qj/qVzDt32FdgHhzMz6Dz5XHVp/cfA13B3XYaXHmudA2F1ZxAp16bqdRoex4hzTcEIPNbWFWcLWqNBylwB8pgkTvlMa3G/JbZ237AHB5qtMudhzoQMzqbtm1DbynZ3QAiVr+BwniZQAGhxDXVHHyguO5ItYOHOyDIdn+1NTCvcaRLBMltgCJA8zdDbfXVdJ4P3iYqoabSwkuu1wYQNojKDmAGYmD9FkOxPdthgG1yx9wHBtQzF80RAMWEzrC33inFcPQZnrPDWgwBeSdYDRqUFDJ4gM3sfj9bLhneDVpPxDvBAGxy29mcwd72k8gNgt77Vd7DGscKDHNDgWhx8rjABFrwLkc/SVzXBcPxuNk0aL6jTYvIAa0zJyvMNBuCYk/gg15rQPTe8SDynqoMtuvL7+7rbOIdi8WyQaTnAGJDXDQ2GWN7kHS8nkI+1PZujhRRFOpUc59IOqgtLQypyggEbmL2jmg1QhNKslkWj012/qmube0e6bc0ETAkhP0+/w+aHjW1uqCOEickIQAKXLySBOy8kEmGwznkBoJ+H1VvH8QzgeUMP7QaIaYEB0T7UWNtlWoixJmIi1r7BSP81gImx5SB0/JBWqVJ2j00CjTimoFDUpQmygceiaU4iPemlAJE6U4gc4+P5IO4d0nAPCwYqOHmrHP/Loz5Sf5lt+IEKfh1EMphogAAADkAAAPknV6UoKbKxKeK0WNkx9GLhOdQzt6oNJ41jXU67j7N79Z3Wv4viRa8kGzr+/dbN2xwRNPxIuyzv4Tv7iufYqqgzbONuG6ZV42Tutf8ZNNVBsOB4yWuudVt3CeLgiZXM2VVkcFxAsQdbpYlr2lrgHNcIIMEEHUEHULXsD2DoYbE+PRfUa2x8EXbmkj2jfIM0xtB1WE4bx9xcAStswvFw5BtHEuLGjQPgse8hpAaMpIMa3I0Oo6+5cQ4viuIVsU5op1nOLiwBzHCCdp9nS873K7Lw/i4DYIB5HcLIN7TYNtLPVqtZaQx7gH6EgGmTIPqEGo9me5um6k2pjyatQg/q2uLabc2lxDi6OsdF0Kk3DYWi1p8OkxohoJDQOQA5kzotY4h3p4ZtN3hkFwsAS1onQXnSSfc09FzXg/FKuP4m3x6ghj2ucXeVzwfZpU2gaG1tIk73DtwotqOhsQfMeoGg++RWL7TcNDqNSBSlrXFhqtBaHGwkHafvZZfAPaxsGJ+/gFpveTXriiTSD8rJc4tcGgTETP7IBLpAJBDY3QcDxImu4uyg5zJaIYPNctbls25tCpAczrMdZ6LMY7DhlYeI7PNN5JBfIfBjMYEnPE7G0m8qpiMNSAADnPfeTADBoRqZn2wZjQR1DHVHQRf36adEx77qxjMkNylxMQZAAmZEQeRVZ+nv8AegYlhK1v9eic0ba/fXp9EESewJBzSyUF/CUXPE6hpaDcNiZ+dvkq2IDhrM/AyOY2Kl4fxOpRcH0zlcDIMDWCNx1KibV1nefSTz/H1QVynNulJ10HRMCB9SoTYnSyiTwmoFITU4uSZUCIUgYntw55fNo/FB6oaICeQnNEpSyQggqgKnUokXb8FfqUbpnhIMVjcO2qxwIuRDgdwfquN8VwBo1Hsdq0x6jY/Bd2qYUO9ee61ztF2JZivMTkqxAeLg/xt+oug46Qo1meOdm6+FMVW+U6Pbdh9+x6FYjKgGlStMJgpqQUiNUFihWKzOB4oRqsLTw5OizXDuy+KqXDIHNxy29Nfkgz+A4yRun8b4ezFMlpDKwHlfHwD+Y66hVf/KeIYJLqcjaSPnCrUsW9phwIvE6g+hQc94phK9GqadWWu1gmxE2IOjgfzV/s1UxNGsytTbymTlDwADeTcGPRZftBjqWJqsYYd4IcSRvnIGWeQg+9yb4yDufZzizcThg8Nc15Y2WuIMEt0kEyrPFuGtxOFfSDYLmOaHWs5wI03/FcIo1yDIJB5ix+IW09mOK499QU6FZ9/wB52ZoA1Ls8gC4v1HMIMdx3s1xDwqlJ+HqVXHK1rmUwKeSi3IwggBwIAMNNjIMEyubVZktIgzBB1BBGvXn716ypYFz6Qp1KjnOAGZ7P1ZnWG5dre9c/7xu7+i1ra2HbUFTM8OdTzVKjnvHkc/M72QQ6SL+b1gOJv4feQ9jpDnETHlaYBM6zGgkqtVY0Zhc8o01gEzcf1V7ivZ+tQg1vK5zc+U2c0uJgOabycriCJBkXusU6nafv47oLAbTJ8pIBB9q8G8CQI5XspTw6QS05miBOnmcLN9bH4bSqEpcxCCRlMTt7/SbzCmqMH+K5nQDYbzKrU3azOn4/RTvqtJvy11k6fd0ET2Rz+sJg019yldlkbc+iWnQl4DZIzEDqNtkFcBIrDKEz9Itflv6BMcyBfVBFltKIU7magCb9ZHSJ6KV+FBjJmMgAeWBmtmbM9R8dAgqNarNPCwATcEbRI5e+Y+I5qX9Cdlacrm5m2J0cNPLOvp0W0dnHMoiuyvRY57QHMOakILYccpeLmC32ZPRBrWFpw8EQ4DoTrYWPWfn0V7D4l7wTkabx/wApp0jp8lSp4wtqkk5A6SYzADWAADIAMdREhVxUpycwcZNj0+KD1RRHJWGhVaT1aYUA6mmFillNcgjDU+BuonPVapiYQW6uDY4QQCORAPyWucS7vsDWJJpZCd6ZLPkPL8llf7TCUYwFBqTe6aiDLar45ODT8xCdU7sWOsatt4bf3ElbaMX1SOxoQYjh3YjDUCC1pLhu4lx+GgV+pQDRYJavEwN1jMZxYHQoKHF8YSco9/5LF4qoCJmI3FonqNE7iFe5dOoWt8Y4yGsLWmXG3oNyUGu06DGOdkETbfQGR6bKzTB2VakJWaqYinh6JLi4FwidLjYAe0dfT3IEp4cNY57yGtb7ROgHPqZtAuqtHt86nWAwx8KiCJJa11R8XDnbTrDdBN5N1q/E+M1K1iYYDIb1O55nqq1F8EH3wb+shB6e7t+0gx1Fz2hzSx+QyQTZsyY01W21qIc1wt0O2l15s4N3n4ihRbSpuZSYyIayiyHnQl5zCbXmCSVsOE76q9Ohkc1r6h/9RxIGUWAyAQCOhhBs/bLuqfjqviioabwA1rYlmUEuP8MucTuL6FLW7mcDVIYC5vhsawgMa0vc22Z9QDNJm8RMKfgXfBhXVnNq5wI8r4lpgS4QLtiDryWw/wDELBOZWdQcK7qQOZtOzjlE2LoD9DBE6eiDGdnu6XBYYHNQFZ1odUIe4R+6MoGs31WdxfYLh1dzX1MLRcW6eUDkLga7armOK/8AETmzBuFcxuUwQ9pfJFiZGURa0GZ230g98HFDVFT9IuI8oaAy1yMmhkW5oOwcU7lMBUNR1NvhZnAloLgyALtibAm9oiBC5J297t34Gqw0mVH0agGUmHEPmC2Wi+rYEbrrvYnvAHEmgOa1tWAHNDg6wM5ssyJkC+4I2Wz8ewXitbSdD2uacwIAEaE211iOqDy3R7NVfBfUe17A1jXsJADXhzsoIJIt1AMbxqrGAxHgU4dhhVbVY7zPDxuAxzIPkc1xIm4MjmvTPC+Afo1AUadJhp5S2AYmdcwIuTv6rUe23YKrj6YYKbafhgeC8gy0CAR7ehibjlug89B5BymQQTprmAj8YUbjHy1Wy8b7u8fhKZfVouyzdzIeAAT5jFwLG/W61yo8ECwFtt+U9UAyu5tgSJBBjrM/jHxV7hnD31nNawBznAtAkAzYWlw5/I8isewddvsJ9LElh8ro6idxBHpcoNq4liLhtSo3NTmicouQGua0MBBBZpeJlx6E4erii7W1oF4gwbgQIk+4XtoqVfFOqEuJm1+ZOhvuVWbVNwNN0Eld8mSPwb8uSgJ6qQOmJMQI5qEoPVFKpJVvxI3WEpYsDdQ1uLAboM+cVATKnEGgarUsRxzkVisRxt3NBuVfjTQsXie0Td1qNXjaoYjic7INvHaJhUn9tclotDFXWRZiUGzu47G6hq8dla+altbc9gsVjO02HpyC7MRszzfPT5oNnxHFSfiqzMW4u1Wn1e3gHs0p9XD6BY7Hdsq1QZWgUwdcs5j/ADHT3INl7T8c/WGnTIOUAE6w7UgdbrXWydVS4b7B/iP0Vmvi20xe52H59EFupiW0mZna7Dd35BYHH8RfWcHPMwIDdmgaAKGviXPcXOMk/duSaBy1QNlS+OYA0gztqeuvzUfuSBBJmv7volDrKNOc3TTT4dEFnD4twBAMTzQ7GOLYBM2uJGn+6rsqEafT72Sl0f1ugf8AohLA6WmXEQHDNIAPs6gebXoeSgJiP9r/AHCUuQBKDa+7atiXcRotw9Xw3DOcxGYZR53At3BLRK9E8Q7c4KlXGHqVmCu4ZSCIaHEBwa4n2ZBkTy1leVeH4+pQrNqU3ZXsdIc2LEfIj8VPxXjVTEV6tas4vfUu42EkAAEgCIi0WQevcLi87tDEAzYi+0+8XCuFeN+GcZqUiDTq1KcaZaj2e6x0XT+wvexiGBmHrA18z8jKhf5gXOEB7iSTcm8G0XMQQ7bxINNIzoR+I5Lz93h93LKFN2Jwo/ViXVWOI8hkRkOpBzeyNImYNuvtdUqVWU6lhlJdqYbmaBqdSSBvF9dVL237KNxOBrUmgZnAFs38zILZi5Ej+myDyqYNrN9Z1MSbCw3UVRoHI/n0Wd472SxdAPqVKD2Ma/K5wAyZtz5RABkRFhcLBH8o9LoI7oBupBSMiLzoNT0Hqsjj+A1KLg0iXiAWjVrngFnl13F+YhBiU7OfuE6rSOpj3flzUSDs9Dip0JUOMx55rCYmuWOsj9JzC+qCerjzzULsTKqVSmNfzQTvaSkbSG6dTHJTVMU1jSXkADcoI3MABJIAFyZEABYfGdrGttSGY8zIb8NT8lj+Odo3VpYzys+Bd68h0WHpkTf80FnG8Uq1fbcSOWjf8oVUR+Se5kbfZ3TWoEZE303jklMR96JCkQXcHjAxh5zbpYXT3cNqFnikSHHXf+KP3bETpLXDZY9WG4oiw0Ig9bg/iECtwzZIcYNssEFpnmeQB2UdRoEQZtfaD0vcacvRI0TYmOp/ol5Wk6+o9ECBtp6/f4Ia0HfbfmNlIXEDkCAdLEC3v396ZMC0/en4fggYjMlc2LJECocUkIBQCISz8UiB9Mib8jHrtM7JXWsDsP8AZRyhBNRAkc5306dFsfZXGGjiKQzMA8TMHOJDWEtyh5cAS0tzOOljc9NZBIE9Y+SnbjCPZkX5k+lt99UHqHgtLD1BSeHOqVg0guqgCq4NgkOAgAT0HNbT7W8GxPw5Ly12d7eVsJmyOiTmmAXdROw9IXSOA9/THkNxNPwwQAXslxGk+WCTv8rcw2vvU4iMPw6o5rZlwpmW5mhlQxUhpsSRPvK85P4a/wAQ06QznPklsua/MczR0MAW1suwdpe3mIrPq4FjKJLgDTrCqQG5hnpHODDT7Op1FxeFlewvdnSwzPErNz1Tedm6+zAEC5tpog5bhOzh8MPgioGPMARkcyGuktcSIAzSYM5pCx3FcU0ZwH52tAAaYgOEXa0EyyZOY2OYSJXbeOYTLVLHPe2k5j3tY1pzvdAa8Tv7cwSJIEc1xLH1KRa1jmQ4SQ5sNsQ2KREXJaB5iSQXftbhr+KDRYeaDAdzF7xtbKIm0FVSrfEAzO4U8wZMAPILoHOABrOyrObBj8EG6YmvKSi7r8UVCG6mFUdiJ0QX6jjuI67fFIypH3KqMruGhVLF46o5xZTAnKSSNQBrrZBkMbxdlMc3fui3x5LAYuvUrNNR7x5SAG6a/uhIMODTBzjMX3aQdCJDidPmojhop5ju6B1jX4SgqlAVk0TkByGJMvveQCBOlgDHqVXcRAjW8/RAOckTmtnT7hNlBJR1kgEDUaT8LpkJW80koESwgJQgQFKkSoHMqGRN4536/VODSQTFhHoJPPZREpwdCA+/gpm4Y5M/7GbLm/xRJA5wCD7woE7NZAPibaddU1BQgEIQgROzWj3pChAJUkIQOBUlBzg4ZSQTa0g3tFucx71EFKw7DqfSJ59EG0dlMfToVmOz5SSA8uYxzdRIhxjJYEkCRFuS9Ct7V4Y+VniVdL0mOe2DP7Q3tdeY8Di4y5AGOgtJBILg+xNzc3BgbDot+7NcSwbMO+piKjTWuWM/WxnpTkcGtIDc7i3YGPeUG394fFHOb4NLMXEEmA2pDWxJexzSabebpAtuYXEMfSc0mcwfncbjaJzSdDB5k7yurdpu2jX+C6hXrDE5S1tIGkG53y0Z3uifbBAnadbrn3aPDvY/LiatOpiXVB4kue80g0EAPqAQQ4OFhJAa3mUGt1YvprzM3B3O1vmq5U2IoFhIMSDeCHD3EWO2hUCDaOI6D1UdLRKhAr1iqv7Xr/pQhBVq6lNKEIMxjP7jT/8Ak/7VgkIQS0d/4XfgowhCBx0QPqhCBAlQhAjUDVKhApSD6fVCEClKUIQMclCVCBU0oQgRyd+SEIEKVCEApv2z6lCECN+/irVL9r1+oQhBnuBf3sfx0P8Ar01b7yP78f5fxpoQg08+3U/m/wD0oK/tO9ShCD//2Q=="/>
          <p:cNvSpPr>
            <a:spLocks noChangeAspect="1" noChangeArrowheads="1"/>
          </p:cNvSpPr>
          <p:nvPr/>
        </p:nvSpPr>
        <p:spPr bwMode="auto">
          <a:xfrm>
            <a:off x="0" y="-808038"/>
            <a:ext cx="2705100" cy="1685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9704" name="Picture 8" descr="http://www.index.hr/images2/kokain_ilustracija_6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789040"/>
            <a:ext cx="3096344" cy="19370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Djelovanje na organizam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Uništava i um i tijelo</a:t>
            </a:r>
          </a:p>
          <a:p>
            <a:r>
              <a:rPr lang="hr-HR" dirty="0" smtClean="0"/>
              <a:t>Ukoliko ovisnik ne primi dozu droge: znoji se, </a:t>
            </a:r>
            <a:r>
              <a:rPr lang="hr-HR" dirty="0" smtClean="0"/>
              <a:t>drhti, ubrzano diše, povraća, širi se val grčeva u utrobi i mišićima, nastupa depresivno stanje i poremećaj svijesti</a:t>
            </a:r>
            <a:endParaRPr lang="hr-HR" dirty="0"/>
          </a:p>
        </p:txBody>
      </p:sp>
      <p:sp>
        <p:nvSpPr>
          <p:cNvPr id="28678" name="AutoShape 6" descr="data:image/jpeg;base64,/9j/4AAQSkZJRgABAQAAAQABAAD/2wCEAAkGBhMSERIUExQVFRUVGRgYGBcXFBkaFxcYFx8aFRgXGBcYHCYfGBkjHBQYHy8gIycpLCwsGB4xNTAqNSYrLCkBCQoKDgwOGg8PGiwkHBwpLCwpKSkpKSkpKSkpKSkpLCksKSkpKSkpLCkpKSwsLCkpKSkpKSwpKSkpKSwsLjMpKf/AABEIALMBAwMBIgACEQEDEQH/xAAbAAABBQEBAAAAAAAAAAAAAAAFAAEDBAYCB//EAEUQAAECAwUFBAgDBwMCBwAAAAECEQADIQQSMUFRBQYiYXGBkaHwExYyQlKxwdEHcqIUI2KC0uHxFZLCQ9MkM0RTY3Oj/8QAGQEAAwEBAQAAAAAAAAAAAAAAAAECAwQF/8QAIxEBAQACAgMAAgIDAAAAAAAAAAECERIhAzFBBBNRgSJhcf/aAAwDAQACEQMRAD8A9xhQooba20izS767xchKUpDqUTVh2AnsgC/CjJq/EWUMZM8dUp/qi1Zt95K8ETBjiBl2wthooUA1b2ywQClQBBIU6btGce1oXiIb6yjghZqR7uX80G5A0MKAKN75RfhXSvu/1RIN6ZdeFdPy8ufOCWU9aGoUBxvKj4F/p+8NK3lSp/3ax1u/RUPZDMKBSd4Un3Ffp+8Od4EfCrw+8AFIUZ3aG+iJJYyZyuEKdKUkVcN7WNIoj8SZbt+zz+v7tj044W4GwhRkJv4kyUgkyZ9P4U9vvRwfxRs91ChLmkLLBrmIcke3kxg5Q9NlCjIo/EqQWaXNLkD3MyB8XODHrEj4VeH3g2QtCgSN40fCrw+8ZO3fjXY5aykS50wD3khF09LywSOeEMPQoUeaK/HiyD/09p//AC/7kWdk/jZY58wS/Rzpajhf9GATo4WYA9ChRnjvpKHuTP0/1QvXSV8Ez9P9UPVTyjQwozit+JQ/6cz9P9Ucevcr/wBuZ+n+qDVHONNCjNS9+pR/6cz9P9UW071Sz7i/0/eDVHKDUKA0vedBPsL/AE/eJf8AX0fCrw+8LR7gpCgT6xy7wBCg5Z6MHpWsE5c0HCA3cKFCgBQK3gQChDt7WfQj6wVgPvFNYStCsg/7VN4wqGX2hYUlKgxJUdcKNTSIZGygEprhR8MzV39p84sW0FIU3eT5b+8cSbUDTPv8MconoytSSCm6niLB6BgKkuQW5c4HWyQtK5qyq8l0m7dFMAU4h1F3Y6xPb5hdLKA4gKEMMQX0xHdEtns/Etay+FMwUYnHEv4Qdeh/txYpgKTg6SLwKWIBYi8muR+XSLN9w4zfLWKlplPaFqBIolLjGldNYmkLPsqBJ+KjK7sDDnRVZsqGDRPLXVjzyiFAiWWYokoMIq88o4BhKxbPzygCS6FUIBGh1FR55QOlbAlhYUUlZJJvK93PCl0muAi9fqRWnyNI79JdqT88TkImw1ay7KlhBBQ4cgPUtkxzxilbNhSTMUoy0lRAcke9qNCzVxgxZVu9Bjlg+GEQzkOpTwsuoc9qll2XKlBPo0jV24j1UcS5IiysxxduhT4Bz4OYc/2hz0msR+I28plpFmQWUsXph0QcEfzYnlTOPNVTABFjb21vT2qfMf2lqu/lHCn9IEDZi4ZnXNjqUoAj/MV/SR0nGEG2sv4hmSiV6WWVp9kqSrjGjg0VSmINM40knfaxqQF+mAByIVe/2gHvjzeyy0LKULAIUw5vyORyfJ8DA6fZPQru19GpykEgqAchlNQKDfI5xUz+FfH1t6nP31sQb9+n/av+mJLFvPZZpZE9BOhdPdfAePHZUp1F6ka8oIWSxrmqCJaVLV8KUv36DmYrkj9cezSoJyJtIx26uxLVZ0NNUi4a+j4ipH5VCg/LUdI0sia8GPkxy6gz8OeHdgrZGc84uvAQWiYFJ9GhJGZUpm7BlBb0tIaFbaiyyWxKkj6nwEX9zNqKmJqYoz5tD0MLcHCJa4t9ChhDwlFALeyZdRKVWkzLH2VCDsAd8FgSpb5rZ9OFUKhltoy0rAIJ4hw1apfJ6Hx5wrLLASASCzHHHoYqz1rAIABTT2i10A5HznHQSFJDFODm6QoaYjKjaxGjSWqSoOU8QBBApxHHE8qRxtIsbiQG4VKNXqDQHDTviaRPOCTUZqHJq60+UQpkk1qSWD9wB7A8US5JXeLnPQZZRZVKpESVMyajWtRn9PGJjOALOS9XAJGpqBX+4g2TmXUR2mIBMF4pqxqCxFfeThpUdsTpPKKBwmOUYefOcdAxy7+PnweAOyOIDUknuDfKOl5E1yw1plHIwPOh+X1MQ2SaVy0k43nOdAo560hGvI9h6noKxBaVAM+J5jEaDExTnbYRLKUe8s3QS5r7IODHAYtWJrSxvUxb5RGVmjkqQFxgz5RyVRFLm0c5YvyzeIl2wZV5vSK5STsTG5XUeC7d2Suzz5ktQNFG6ciHoRECbAu7eYs0enb1zZSpoe65wB+IYM/Joz85TgiOe+X+Hbh+PLN1jvQnSLNisRWpgCScAIvzdmuCxAiKyqMpylSkq1H3g/ZuHj+PrLv0IWHZjLClEcD00UAzdkCNvzgRS7SY+HHVLY/DQU1i3aN4CxvKUs4Oce/PrAPaVtLJTThdR4WKVrYFJfG6EgdSYfjlt3U+fjjOOJJlKUtKUh1LIAGpNPPbHte6uw0WaQlKRU1WpqqOp5aDIR5PuDIMy1JdzcBPR2A+Zj2pCwhLkt1hebLviXgx1OTi1zqQLsVpcrAY9uYox0htqbUSm8HqMmitsdJ4lHOg64mJ8MvM/wAjKfrrRWFSji2OTt4wSJp50/tA6wGLs5bR3PMI1QXxz68nyhbg4RH6ThVyESbg4d0S1jfCHhhDwGUA97EvLR+b/iqDkBd6R+7R+b6KgDEqSoFiWTgCwcA5EnLGuOFY4MkBiGBY8WoLk9jZnSLdol+Pn5COJi8AVM7h2LsAHF7AO9X6RFMyZJIYZ1o1dPoXizZ0k0xTRiMTmS4oBgzY4vFD0qjT2ZZLMEsq4aYioxwzrUQVklgNIc7JwpSEFAwVMJAOZLXiSc6DE5kRIqehF0EhL0SC2WP0gJtBfpTNWAo+iITLKQCkFPEo4u7g1woNIn2jIRONkmKS4vu2XGliOjjwETydM8M63f8Aonahw3hillCj9e8PHXpFfD4n+kQJnyDLTOk8RQqWtSCVFwfhfq3kw1lWZcqVNSslBICkkumpuunRvNMHyT+nrcolY7QJqErT7JwdKhywLHKO1Oxw7n+sDrNtlR/ab4BMqYUoYM6SOB9apNYU2daShSgmWkpClEAkkkC9dYu2ffBMk3w2Za9f2IEF6l+WXNwMY4SlTAIZnJLluEu4pq790ArJb7VMQFBMu4s0LpvXnY4MxpzjTSUMkZUD90OXZZ+O+O6tn9Buzpcxj6dIKwo3FFI9nLp0gXZrROTapgWlQlqUQm8alI94DR3jSLkhdwkVBLPiHpTxisqpIB/x10jO42FyhSVUc48xhhRtWMA1W/iL11gwmmb0PeS78hjGO24mbLmEhCiCSygHTqyvhPWJ80uppp+PlN3aXbOx5doY0CgXB0OMY3aGw7dKe4RMTpS83b9401l2pgFC6rT7ZGC0i1DOOWZ6dtxeWztpqljjQtJzvAtA6btMrcJDR7b+xSl4t0aKk/c2yr9qUh9QGPeI0x8mM+Izxzy628bTLViKGhepIbTTujiybPmT1plywVLUf8kk5amPV7X+HEhQN0qQeRcdyos7pblJsZUb19SveKWIAwGJpn/iNP3yT/bH9FtR7q7pGxy6JvrVVS2euSQMQka/KC+1QpSXUi6AG5knkcA5piYN3wBA+22ikY8t91vw11GRtkg30lR9opSxId1EBIwGZZq+EaCRKAZIoBgTh4eXMY7aO1BM2hZZAqEzAtejgFSR2Ne7o2aDXy/OOzw49bv15/5F/wAtQRsCKuG5vjFq0LiKyCFbVUrl5+8asIiXNISekENwcIzVp2kTLJukdoZsHfrGl3CwiZdtZNRvRDwwh4YKM9vm4lylBnTMdiWBF1QI8Y0MA965by0fn/4qhX0GTtMygbN6uzf35PHMmygspQw564u0MtCgQzJSkvzVp07IkspaodqhjkRUiudYzyXiimNeSlI94OW0PLAnTSL6U8+dO/DSKlqsgqQ4Jzr2QpVoWwRMDGvEFMFA4HK6cScu+Fjfgyi1Y7MlCbqQySXxepqXfy0VU7KUJYReYomFSCzsK3UnsMXpZqSSOgOmLVrDBdQSQwBJpUgZ40GMWJnlFYWZRWVLIWRRgCEhPvMNanE5RQsFhnKkCSsXQFFJUqpUlJJ4UvQYVMFpINwEipBJBLVNW8fCLADpyr2iDjtU8tk0BJ2ctMyebvCVy1j+K69BqeLvpFyxbRRMUUpSouOIkEXTRLG8BXHui3MmgsKVdsXers2B/vDSRwhy7Euati8KT4eXk5d0C3XZUq7V5c1TDrhTXiWf5Y0UxVCRlj55RQkqSQCkkJAcrYBSroJKqubuQBfPWLqyEIvKUQmhJID8RbTF1QY+k+TLllb/AC5Wm8hiHoHfWhZ+sD5YYqcMSfHX546QWZkl8c9H5PlFA0JYafammEWxRXqeeyKtoU4UMXBB6GkWhNABfAgs+Zo3LGK/p2FGLvQipGumNYWyk0DyNioWniDxDP3eXLcy1Xh8KjxD8qs+h74JWOc1IIKU4jzbO9Paxu4yVntZq1WoRgQRkUnOCFn2hkQYpbY3XmzpqZkqYEEOCa8QyBGBascp2XbEYplzOaSQe5X3g0Pd00tmtIMXSoCMpJtU5J4pMwc7rj9Lx1atpKbBZOgQr7Q4rgN2m3CMhvfvOJCGSR6RXsjT+I8h4xGm02mYpkSpiRmtctQA6AisELPukZjoKCsrBcqGPfn3Rt48Ptc3l8musWJ3IsqzbBMWFewtYKgRefhcEivtGoj0yRNzINOleQrjBWfZ0oliWU0SGAcFmoGIgTZ2fpyweOnDyTLpw+TxWf5e4K2WYWNM6A6UbCOLbNcVp2aQ8qbl406QrUAxfEefr8o0rKM/tAhlNgAW7HI+UbLcLCMjapftDJlD5iNduFhEYNa3oh4YQ8WkoBb2k+iRpfr0uqg7ALe1Q9HLcgOtg+BN1VIAzM1TjLzrWKUqQopumYvG8FhnqSwYZD6VesV95NoJk2OcoKTeYoSyhiugpyBJ7Ipbm2L0UlCTdBKb7OQoksavyy5RlkvGfRxcp15kj+KmuGsdLCkgAAlyxfAcz3NHG0JRWD6NQSqWakjDPlk7HCJbNtBJSgTCLxJqBRQGjUflTAwpYLHYN5mJfooEahsyNcI5tdrVRIlp9pN5QWxZ39lsQzYtjF2WpKeICjZZK5dX8BrECWUSbtSxBPa51GVOXOHtLta3pkW8fpHcqY+Rw080b5xDaMU330dIJfPAVyq0dzUlJHCWYuaBKWq5dTtTQ4Q+Q0a0LZ3wGJy1wHz1pFIpoGvMbwLkBsiczkesXJNoJvMzGqSMwwFcXck8jER4lBJcBLlsnBa9TV8OXOJ2enU2R7ri4QMQTTIMGpQZ90c2+yGbKShKnZSQQx1Fa4Jx8IhTZQlzeWSaEqmXu4EeecSJnMXBNWNC2GusG5D42rtogdOOHXvi8JwPEzOG7NPGK9qKqNQdleXzjTbPW1GdMGBoW80iGZ58+cIoWzYF60KmKJw4DeJ0cNhU1wpWOZEtSJaUrNcCUupndwLzUETMjuOzTVMsVYmvdn4wXsxChV3HdHn219q+jnuVAqSWYE4Z9AebQasO8aChKkL+nJj20jm8uHe3f+PlvHjfcaSZMbAw6NptjAFe2gqsVplsfAxjt0aan/WkRHM20nKMdaNopRVcxCepEC7RvXLHsqUvoKd5hyW+oi5Se63a9uNzilN3pVLVeQASkZgn2nFRnR4wit65h9lCQMHUX+UQ/wCsT3JBSHx4AcOr6xvhhlLuufyeXG46jdz955k4XlsCeRHziKz2+5Ui8Cat7QZnUBiRXDl35CybXmLUAsOwxTprd+zwT2ZKInqJWSCVMTgpK2KTXBmFcKmK43ntnbOGm3G0ABLpeK7rXdDiemJ/xDrlLBmFSnSogoHwhmOWuT5c4H7PSEkK00AxIq+eoi/bVqMtV0h7puvgCc+8xtLubc1mroOtVrFxRrUGpyyfrXCNfuHHn+0FlMspbLXmI9A3DheNplNN6IeGEPGiCjP75D91L5L5fCqtY0EZ7fRIMqWDmv6KhZejnti9oWJE1BTMTeDu2bg0MSIk0DBgktWnIdkdrUwDsC7MS/kkRJKRRjl490ZaVtLKQHZTC9RnDkVdhnjHarGhQYgMMOWkU5ezgElySSPaHCelcBVo5sVkmpLJK0IDHiIUOgIGeghK2a2LXKJCSq5jUuMcA48vBKRNKkpvC7h7Jo1Gq+NcI6otxmasDUPy7KdI7XKq5cNXFu9vPfCJELTwmobPHF8NR266QMTeUlIqkOR6NK2SAWorX6vBOVNBBTn088og9HU0wUO8pH2goSSE3RzYOQzPnQDljzjkr4iO1u/7RMo5NXzyiMSzeJ5DveH8Blpr3xDMOLee6LCkmK04nRoixcqWUoj2mD4AU0D6/SGnqdq0d+7z8oeRxEAEc6hwAHJbFv8AMURPJrgBgM2Pxamgph841+Mfrm3JWpBCFBKiCyil2c5AMXgdNmKQUBKAU+8txw5MEk1f5mL0yacHwilNtLYnGvIDs7YLPol+PPNrShfmNmTjjUl37HitLU4BFGDUpWv94Ib1TiLSRg6Et1q486GB2zQ/pE6kEcjVz0wixHE22TU0StXfEK7RMIqtZ/mMWVIz7B9ft3xEZdDC4w+V/kInnheJJR4X1iC1K4QIlkhwlIzaK0ldlhkJPMfWL6REK5fARoH7q/J4lkmAIpq1S1BacR3ah+VIIotqy5QoMhwAUgge8dC1cHygZbprIbNRAHYQT2N9IsbIsqlkoSfaIH1JPQPAbcbKtt5Ev0gYqBZnYqNBXG6WBEE1zSymNMh9wYHTJYa6HASBlUXWD5vgKQ/7Su4E3cPeehS/CAMR05REosV9ui9IWzCqcDqR9o3+4ecYDeMESGGKlIHU3q+APdG/3Dh4w8m9EPDCHi0lGf3zH7pFWZebN7KtY0EZX8RFf+Hl85n/ABUYV9HGZ/aJaiAmYhwcPChP3i2hIepFObDX5Rm0qDu/nBukTzZymSGJAwwLaY6RntWhr9qK74lkBg4Vy5hn8vHEral7huqfVwylDIAn7dIgl7QlkMoBCi7+6DQ+0rAvpENkt6UqBulTAhn+WsLZCP7QlrwllJoHUmrYkgirRJItrjiAYlqcIAwq/wA+UU17cTgyglsLr5aZ9jxRG2SFEXQUqDB+H+YhiOyACpLqSwAr1xJy0b6dnE0qC014mo9QKl6UxpHc6cmWAVEJALFzRj4jXsgWi0yQtJMxOIL3g2rFWXjANDkoE5U++msJaamp/wA/WILLtGWom6sK6H6H5xZOeXmmIaEpR9AUORUuca00fGI5tvqzOXxAJYDNm69xi4pm7a6654xVTJ4iSzuWf6HSBLmfKSUuU3nFaD5H5RDZ595xcIYYuMcgE6RYTZlFYqpgCGSCxdqnEkhmHUxGbIokgAg6szEO6q4u+GFAIDRTJQYPkOtPOsCrSkXqnDWlBh4mLs6fLlqImWiWlqG8pALnD2mqzRStc2SrhQqWU4Ay5iVcIGKiMCaluUHZ9bAt5NlItIxKVpdlAUOgYl8e0PGRlWdSFgAkqukFR0PLK6xj0FYKWbABuuFMzGV2tKSha9VHuBqR2mvdFY229psk9KHtHllCnJpHUpWQhrTSNUsvaTVtPP0ghslD8WlB584wNtg/eKHP5wesUi6kJ0x+sAWpYrEVkGIOIp9IlEVreSlRA99j0GfiD3wgoWye6yrIEJHQf3JMabc7imKXW6kMgc1FipXMgHoOsZ6XZrxCWdzQDGNvsmyiSlKaF2JOdaMK5AN2ZROV6OCpUynctmGp1/tCvF82z0PbEs2UWL3XBZ0nWuGDV5H5xTtDADiL40Ir1DMxbKI2elXe1ImSUAlSRfTUYukO/SPStw848f29tIn0SBjeJ+msewbh5xWF3tWUkkb0Q8MIeNGZRkPxLU1nlH/5f+C418Y/8TJKlSJITj6XT+BY7IWXo57eegnEEAcwT9YnRNIqK1zZvGKtm2TNSpXGCkmjig6aCL3+lqqRMSGyY1PU4RjGipNLmtPEnpHaZWLE9qh05RILCvNYzbE01xERz9mrWCkzVAEMboAd+mQ06QE4VaGVdo7fEOzpiI6lXAtyRnRVB1Gp5Q1j2CEOylE6kAn/AHUrF1Gz6VU/VI+fdCNam2VAQFBRKMaqKh1AwKsMYaRs2zqFak6C6eoJofpV4q/6YlLqdQAqS/aXS3djFmVs4kPeLGtWz5KGNYeiVbbLQFfu6AYGh7aCI51vnAE+mU41u1amDVwi/wDsIaq1Pl5Z4iOx0ksCVEjX6ZVgCPZ20F3XmzFFRGDBg9aAZ5dkWxaCpTpUqtWx7P8AEUp2z7qmKSSPhOPJmy7I4SlgSyk1oC4JrkWZVXw1PaqIlXbJsoKUi8VOLwute51xYGva0QW/b65tnmgJXxBnSFAs4Julh7r4ZPHK0LKQKkiiipdTqACwAYs+Mc2ayGZLYvJW5DXrztgQXZqZHSkKbV0DWUIYqDC64ZSWUGcEVqDWIZ8wGrDoc9cYO2fZUtIIIvFRqpTJKu41DU1bOO7dLQQXCLzADhGAOZTV25aRWkgyLYUpxURkPeAZmelK4Y9kUTs1Ex18Tkl3+0HxIQDRQLu2gGQamGsZ3aO1Akn0IJ1OCQ1GD5isXh0nJzM2WE4FupgNb54chwWiGaj0hrfP85I7yGiNWx6Up2v8o0QpS5N6cVnAN2lmgqhYgdYrEpbgFm8vFs7FWPe8T9ID2tJIhrfJvJQrQkdhr8xFFElaTRQPIk/WDOyLWOIKDMCSCNPnCCDZ1slSbyiSV4XgMNQAcBzxPKDkrfGSEhISt3xRLY6g44u8B5W2JSpjqSHDpBGF2jULjvEbuxzAlISZJmMGcoSoBiUlJchx9MIy/wCr9M1P3zQlyJCyS4ClhnOIwc84G2jesLDlKr2JYFj4PnG/CrLMa/ZJd4ULoSWI0pC/0WwzXaVLQoEMUcCk4dmOoamEOSfYVtecek/aDLCUsXobyc2d6vlpHuG4cef7Y3InAlf7S4DD/wAiWldGaqM+6PQNw4rEZXbeiHhhDxaSjN78j9zL/wDs/wCKo0kZzfgPJl/n5/CrSFfRz2xV0x0I7ukefvDJk1c49S3dGSzCOgOUdqDRyIAdKI6QIQVD3IDOB174YoHSOxLjtMpoApyZSgGUq9WnCzDvrFiz2YFWWDOcdW17IkaOF0r9fpCF7XJqUJLMg0agJ/V9ngLbZKlEXaJfInwelRnj3RJPtF18/wAofxziIznSKVOT1D/WHSmohFmKBwv2l+9+sRqlFsa9HfsHTWLgBzB6YN0fOHtUoBLh+4vqf8CJkO0PRIUzLuk/wpIHc5ivPkVPRsfPKDipQIcYc3+sRS9lFauEHnT7xUids+uToKwMkbuieuYEqYpIvMWZw4D6tVsnjf2vd+VdAfi/KeuUYCxbaFjtE6XMSazCSWqzkgsc28OkPuejx1b2JeqcxCeG6ogUSVlyeaiMTqYwW2Nully/R3FglJ43IILEEACtCMY39r3ss5lHjWFKTiEklJJIc8wCD2Rh94bBYkGSZK5kx1C+hRfhxJvEAAlsOeUPHK/VZ+PGd40P3fXOXMCJQSSqrKZqcyxDDSN56szQkEhBVmEKdul4CI7JtuwJmCaJdxSUKCSEgByzC6mhwx0OMEZ++lkSFMpamSm6yTVdbxcs2Ax1hXLL5Dnjx+1mtpbJ+NJED7Bs43wyiwx+3WC+0tpKt5CJIKJaFXr5oScGpQY4OeyCFg2NcGL5vFcumdxkvSknYcpbXkAltC3aBnzP1g9s9BSkpSVZMEnkzVxhkWciLCQYkIZNmVxOplZJqCSc9GYGpMUhYJl8hM0ywSwViORuuCe/sgp6PkO7sjsgkVwgtKYqUpMxKR6WdeKU4sbqWxACi7Nn1jb7hYRlDIcv2deoaNXuFhFYit6IeGEPFpKAO+EkqkpID3VOeQYh+8iD0cTUOGhUPMSjWHSBqPCD+09zRMUTFL1BHkRPFXINScajujtxF71BHkQvUEeRBxHJRLco6SRFz1BHkQ/qCPIg4jkpXhyjozucW/UEeRC9QR5EHEclW8I4WByi76gjyIb1BHkQcT5AFqsfE95h1f54RwmzXBeQ6iGPEaM9XDaZxo/UEQ3qCPIh8U7UbPPBe8CBeYOAA2DuaxOtaB7wFNRh2xP6gjyIf1BETwPYZJmjBSuIPTQZNqGEErBaZguhCStAdhgATRyWIPbD+oIhvUAeRDmJbWbba0IUUmpIcsaVp7WWBwgLtLd+x2gAzZYJ+IrYj+YMYI+oI8iH9QR5EVoMVN/DqzElpk1HRYPzSW747s+4lkQSFAzX95ZvED+EUA+cbL1BHkQvUEeRC0NsXO3FshNEqHSYoeDmI5W41kSX9GVfmmKI7nEbf1BHkQvUEeRBo9xnpezkJACUhIGSQAO6EbOI0XqCPIheoIhcRyZa0TUIa8sJrSj44RHZtoSlgXVguWBuqH0jW+oQheoUHEcmZl2mUVXQtJVWj1pjTNomCI0HqFC9QRBwPkzc1QSHMaXcJNISdwhGl2JsQSRSKk0m3YxChQoZFChQoAUM0PCgBmhNDwoAZoTQ8KAGaE0PCgBmhNDwoAZoTQ8KAGaE0PCgBmhNDwoAZoTQ8KAGaE0PCgBmhNDwoAZoTQ8KAGaE0PCgBmhNDwoAZoeFCgBQoUKAP//Z"/>
          <p:cNvSpPr>
            <a:spLocks noChangeAspect="1" noChangeArrowheads="1"/>
          </p:cNvSpPr>
          <p:nvPr/>
        </p:nvSpPr>
        <p:spPr bwMode="auto">
          <a:xfrm>
            <a:off x="0" y="-814388"/>
            <a:ext cx="2466975" cy="1704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8680" name="Picture 8" descr="http://www.refindyourway.com/userfiles/image/Narkoman,%20narkomanija,%20ispovest%20narkomana,%20heroinski%20ovisni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4221088"/>
            <a:ext cx="3086100" cy="2133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Zlouporaba droga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Dileri</a:t>
            </a:r>
          </a:p>
          <a:p>
            <a:r>
              <a:rPr lang="hr-HR" dirty="0" smtClean="0"/>
              <a:t>Uporaba lijekova i droga izvan medicinskih ustanova</a:t>
            </a:r>
            <a:endParaRPr lang="hr-HR" dirty="0"/>
          </a:p>
        </p:txBody>
      </p:sp>
      <p:pic>
        <p:nvPicPr>
          <p:cNvPr id="27650" name="Picture 2" descr="http://www.obiteljskicentar.hr/media/images/620-1-12460036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789040"/>
            <a:ext cx="3888432" cy="2597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/>
          <a:lstStyle/>
          <a:p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608" y="980728"/>
            <a:ext cx="7708392" cy="4800600"/>
          </a:xfrm>
        </p:spPr>
        <p:txBody>
          <a:bodyPr>
            <a:normAutofit/>
          </a:bodyPr>
          <a:lstStyle/>
          <a:p>
            <a:r>
              <a:rPr lang="hr-HR" dirty="0" smtClean="0"/>
              <a:t>Duhanski dim, alkohol i droga tvari su koje opasno štete zdravlju, izazivaju ovisnosti, a njihovo upotrebljavanje može dovesti do teških </a:t>
            </a:r>
            <a:r>
              <a:rPr lang="hr-HR" dirty="0" smtClean="0"/>
              <a:t>oboljenja, smrti kao i razaranja obitelji.  </a:t>
            </a:r>
          </a:p>
          <a:p>
            <a:r>
              <a:rPr lang="hr-HR" dirty="0" smtClean="0"/>
              <a:t>Ovisnosti su veliki društveni problem.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                             </a:t>
            </a:r>
          </a:p>
          <a:p>
            <a:r>
              <a:rPr lang="hr-HR" dirty="0" smtClean="0"/>
              <a:t>                          15. </a:t>
            </a:r>
            <a:r>
              <a:rPr lang="hr-HR" dirty="0" smtClean="0"/>
              <a:t>studenog -</a:t>
            </a:r>
            <a:r>
              <a:rPr lang="hr-HR" dirty="0" smtClean="0"/>
              <a:t>1</a:t>
            </a:r>
            <a:r>
              <a:rPr lang="hr-HR" dirty="0" smtClean="0"/>
              <a:t>5.prosinca</a:t>
            </a:r>
            <a:endParaRPr lang="hr-HR" dirty="0"/>
          </a:p>
        </p:txBody>
      </p:sp>
      <p:sp>
        <p:nvSpPr>
          <p:cNvPr id="25602" name="AutoShape 2" descr="data:image/jpeg;base64,/9j/4AAQSkZJRgABAQAAAQABAAD/2wCEAAkGBhQSERUUExMUFBUVFxcVGBQXGBQXFRUXFBUWFxQUFBgYGyYeFxojGRQUHy8gJCcpLCwsFR8xNTAqNSYrLCkBCQoKDgwOGg8PGiwkHyQpLCwsLCwsLCwsLCwsLCwsLCwpKiwsLCwpLCwpLCwpKSwsLCksLCwsKSwsLCwsLCwsLP/AABEIALcBEwMBIgACEQEDEQH/xAAcAAABBQEBAQAAAAAAAAAAAAADAAIEBQYBBwj/xABBEAABBAAEAwYCCAMHBAMBAAABAAIDEQQSITEFQVEGEyJhcYGRoQcyQlKxwdHwFCNyFTNigpLh8UNTY9I0dMIW/8QAGwEAAQUBAQAAAAAAAAAAAAAAAQACAwQFBgf/xAAvEQACAgEDAQUIAwEBAQAAAAAAAQIDEQQSITEFE0FRYSIycaGxwdHwFIGR8eFC/9oADAMBAAIRAxEAPwD117FR9oey8GMZlmZZH1XjR7L+6fyOivbXHNtYibi8xZfTwfP/AGr+jjEYMlzblh37xoNtH/kb9n12WSNr6neOq8/7YfRXHNmlwtRyGyY9o3ny+4fl6Ld0fav/AM2/7+SZSyeLgroKl47hr4ZHRyMLHN0LSKIQA1dHCSksoeMSBT6XMqeIc1y67VIBdtEIEtPVPYPMogC5lSwIQK6CU7KutCcgpHAE4BdDU5rUchwCPuugFSO5T+7RFgAIikIij5E4sSDgi93qkGozmobkugsA3NKS7a7SIhptNJKI4JpakAFaVp5jTKSBgabXLTnFcATQHHFD1RXNTKQYmCJTSiuamZFGMaE1Jda1JDAsH1QzEAogfaoGYxSYsavNY3Jj5ad+BcDVMLeiixYpSw5SppldxcSj7Sdk4MazLK2nD6sg0e39R5H/AHXi/ansdNgX1IMzCfDIPqu8j90+R+e6+hqUbHcOZMxzJGh7HCi12oP6eq0tHrrNM8dY+X4DGeD5jpdpeg9rfoukhuTCgyR7mPeRnWvvj018jusE6GjS67T6mu+O6DJ1zyhlLrWJUnRlWhwmxJAIwUnA8PfM8MjYXOPIfiTyHmg2lyJtJZZCyq54R2XmnGYNyR/9x/hb/l+97Ld8A7ARQU6epZTtH9geZvlf2j00C1OG4ee8zOGb7taNaNbDfb5grL1evVONqzllP+R3jca/9MhwzsPhGtBeXyEmrc2RrCRu2gPXc/ZKkjsRg3D6rx5t7xt+2oC1rHij3Ya8i/Fv4jd1Qvf29VJihlDjTG+pJb6nnzKxLNVbZPdFtf2/+DoOUV7TyZGPsBhgBUUrh66npq78k2T6P4CP7qRtDcPF+pGq2hjl+60V5k/kEmxSciB7FN76zPvPPxY7e+p5zivow1/lveP6g08vI/NZ3ifYzEw2SwvaPtNs/EbjbovZQJG/WDT6Gj8907vWnQivX9+at1a++D5ln4jlaz57LUJ8a9z4p2Sw0+r42394eE/Fu6y/Efovj/6Urmno6nN+Ioj5rVr7Trl7yaJVYpHmBZS6Fa8b7Py4Z1SN0+8Nj+iqSFfquhasweUPOuam92uuXbpTAGVQQTujl6EkEaWJZdEQNXCUsAwMMaYWoxTHFJoGAJauAI1JpCbgGDjBokutbokmAwe0Mx3mpUWL1WWjxOqmRY4rylxwargaqHHK3w2MsLFx45XGCxgIToTcWVralJGmZOjNeqNmJUhmLVlWIpSofgWjgsz2k7AYfGW4ju5f+4zQn+obO99fNXceKRBiVPVdKt7oPDItso9DwvtJ2DxGEsubnjH/AFGagDlnG7PfTzKzeRfT1hyzPH+wmDlY95hDHhrnZovASQCdQPCduYK6HS9sNtRsWfVfgPe4948X4Xwl87w1g5izybfX4L1rs3wJmEZ3cYzSGs7yNvI+Ys6bC9eiDwDAshijiiHjc0PfIdcubp/jPLoK8ldtxjImhrBbjY5b8/zV+/UZ+Bl3XSueF0JAhbGC5ztTuTqTf5/vak1kT5BR8LfcF36Dbz9UTB4Uk55Kvk3kPXqpeNxQa29B+9VlyhG+e59B0ZOqPA7DRNjGhAA3G37P4ookkdqyIkfecQ34A617c1V8JxzXgyONgEtYP6TRcffb0Vr/AGqb8lY2NcJEe7zZExvFZIRckRy/eGrR6kbfJBwnaNjgD/yrSbFVrdtO/TXRZTj/AGezAvwhAcNTDoGu65Puny2Pkh3cZPMkOUmlhM07ZmvGhv3TO71/deiwHD+0F8yCDRGtgjQgg6jZajA8cBFOJ5b7/io7dG4+0kOr1UW9r6lnJhh5j0/dFQ5opGjTxDpsfn+9lNixjS3f8722tEL/AE/f7+aqJ55RdTaMjxuRkje7kYbcNCQBr5dSPK/mvKuL8P7mVzd22cp6he2caiD2FpqjqRQOnOr3O6864jhi9+V4aa0aR9pumhPM6eoTqr7NPZ3kFleKXkW4Tjj2nhfcw7kiLU3iOBMbq3HI/kfNROS62m2F0FODymSYAEJoaiEJNUwjmVNARHNTEgHTshuCK4aeaHlSYgdpUnUuuCADjTokuNauposG3778UZkyycHHnNPiFjrsVcYTirH7HXod159qezb6OZR480aUbYyLps3mpOF4iWndVDZUVx5rNcSXBq8LxYdVaQ4oHmsEzEEKywnFCNLUbi10I5V5Nq3EIrZ1nIeJ+anQY8FBSaK8qi6ZOQdEfH4kCF+Y7tLf9Qo+6o8RH30bo7IziraacCDYIvoR8lAk4WY+7bLM6TJb3uOmZ1UxrW8mgEnnZI6Uuk7NpWxzfUwtfNqW1E3D4Xu2l/2na/8Aq0egoeWik4Dh1ESONvIDjtpry+CNFhQWNe/wj61HpVNv119FW47j4F1QoAC9qF6/iVY1l8a48+JX01TnItMbxhjHhp0sX6+nmsb2v7ZtYKLgAbO9E6fr+Kp+KcUmx2Ibh8O4CgXPfV5RYqvPfTyWs4D9FkDCHzXO/m5+o9hsFV02qcc7l16Fy/TRwuTF9i+3XePfESRqXMvTMDuB53rXmt1Fxa+Y+Kf2n7BMkjBhYwObq3ShYvQkfD3XnmKx8uFdleDYNZHaOYfvHk8a6Ebq7LWWPiMU2Vf40MNuWEenv4hkjIe7R2gHME/h19kHC4sakG+V8v3+iwmD7QPmB6eEWctuJGtAkV6Dorrg2PFBhcK1o3Z3sk+u9VyPUqaF6k8PxIpVuKyvAb2vwhiP8XFR279o6bNmoa9AfY9UHBY4ucx5NNds3TQ+fn+qucFjGuLvtN1BFaOA0fY5t5etjksNxJ38DPkJLoJPFG47tG5YT94aV1BB6q1ZDfU4LqQQtxNTZv8AC8QINk6Dbz9Faf2iHA6/h++iwHDe12HYwl7w4jl16AdDrXurieY92HigSA4tu8oJ2Fb+qwY9NqWGuq+HkaqzlbvHoy2xPFtKsOO9a8tdPcdOaw/H5S4Z42uBAzGjVbG7H+ZWOL4uCyhZJIvodRQ+CrmwHuni6NGwelEWPYlMjCFs4xk8Prgs7u7odqWQD3smiJIo7VzsaLP4vClhpXrICwO5CwbvXxAWPgHf8qVNhmyNo8xd9D1TtDrZaG1wfuZ/cE1LlOO5mNcmlTsfgjG6j7HqohXb12RsipReUyRoZabzRA1LJqngwLKmFHpNLURACEqT3tTQUACaEkRmySAsMhE6paridaa0muRmCxwXGnN0PiHz+Kv8JxNr9j7dFj6R43LI1PZFN/K9l+n4LNdso8M2YeClRGyzcHEnt52PNW2F4u076eq53Udk6innGV6FuN0WXeDxt6O3UqPFlrqvRVGUOFiku9NVsR81m1VbpgteItl9N2xjw8oa+xbbB5HqPwv2VfB23inxjWuNtHirk4jYH319lSvnbLo8NcBuCLVRxbAguDIWhhu7aKPyXX1QjClN8YRxOosbucV1bPTe0nahpafGANL1/fovPeMdrMwyRnM7qOv7KqpOESSymIOearxOJ1N63581vuyfYSGP+81cR0B/59PRc3qXCdu5vPkvQ6LSw7upfP4gvo9i7gF0mr5KeXXob5ey9S4ZxhrtNPUa6Ly7jXZOfCkyQ/zIrJyNdZA3oXrY91J7E9rI5Je6JLXgE5XAh2h89t1FF2ynmC+P/v2G2xhty2ewxOB2Vdx7sth8aypWDMAcsjaEjL+66tvI2D0T8LiAG2elo8WM15Vy/fNaVc9slHxZmzjlNnhvGeymJ4ZMWvIfA+w2fUM6hsjdcr6vS8p5dBQYzHEyg94XN08AGryLqm/ZZemauVgdPovGxMmD4pGh7HCi01qNLvz5itQQOa+c+2nZ9+Axrw5znMkBMT+bmXRa4/eGgPWweatQjmeCGbxHJo8D2hJNDKNg1rRTWiq06D/1587Dj2AbiYDE51mmgH7pboCPkvNsLjHMdmBAPJaHhnGyCLPT3WpXCxt5xjwM6zbGKaznxKrg8ccEndyDLJYNvFg87F7LX4bFOcXWND5k6f6jyKj8X4JHjWaFolaPC7b6o2rmKAWfw+K/h3d3K0skZY+s7KR1AOhCxNTOL3bViS/co3dPGVkYKbzE0M+I8RdzBFV0Gou/8v71R2Yu30fCDdnfQ7/LWvIKkwWLY5xFmt7vXcUBt58loosnQctas76fis6CnbNOfVeOP1YLc4Qoi4+D9foS48O0sdmpxI8uWmv75KvZDVXd/Ijp67qWZQQWtoWaodOQ36/igyy24A6Zbsda5q9q1W04SS3JFDSWTypRb2tgcbhWyNo+x6eazOJwbmOo/HkVrM4pRMbhg9tH2PRR9m9oS0s9kvdfy9ToXDesrqZcplqTNDlJB3CCQu5jJSScehB0GA2knNK6E4GGBe1MpSXBCIQwAcxmiScxuiSASrpPaFwBEa1JEaQmhFaFxgTinYHjwE8JjU6k4cTMJj3RnQ6dFdQ4tsjdDThy5/7rNokTyDY0pZ2o7Pqte9LEvP8AIJqUotDsJP8AzX+qn4aM5g83bj4fQfkVW8OgL8QW/eP46rY4XBh2JDdKYAANDtQ+Kxe1n3dCh68nPaGvOsk5dUmGwPB7o7E65lt+E4NgbdWetmh1ry5qPgsK0jbQbeysYbGxAPU2a57DdcpGLzleB0U5YhtK7tCHMbmZFmHMNsOOhs8gfcrxzHcdbFjo5C1zCx4uwWnKTRNEbUT8F7VjOHzSg3M5o/wsbt01teS/SP2Te2nse6UNsEECwN700V3SXRhbl8buOSnfUp148Vyeg4btAaBs1V6dPbdXeB40DZA1PPc+3QbrxnsX2hzM7l58TBTfNo1+I/IL0Th8p+sNvL49VFXKemve/lN9fLPkNnBW1+ybaKQnfTy/X9/oqHtt2Xi4lhjDmaJmW6J96B/MH/Cdj7Hkj8CBxMhBJbG00asFxG7R0C18+CYWBgAAG1UKI2I810KaeJIyeVlM+RZ2Pie6KQFr2Etc07hzdCE6LEkagr0r6beyJFY1gFgtjmrnyim//B/y9F5Zh3Wteq3csEMorqaLhXHSxzTexHy12Wnk4nh8SzJM0EfZvfnZBGx1+awLcKSLHwW47I/Rhi8WA+Q9xCaILh/MeOrGch/idXoVS1dNbTbXI6m6yMkovheBQ4/hIjdeHlGmpa4jTS9Hc+W/VKDj72intPh3PQHaq5/qvaeF/R1w/D1mhErh9qX+YfXKfAP9KHxTCYGdrmHCw5KIzBrGEf0Fgu1jxvVUVF8vJozi7p58MHl+G43mG+nLz6e6M/i4LzrvzGmhG6y+JLY5HsY7M1r3NDtKcA4gOFaa76IQxJDr6qrdCVsm2aCgqKlsRt24nROEyo8HjbYpsE9qlh+JqVYceA2LwoePMag/qqOVtFaKM9VB4hhb8Q910HY/aDql3M3w+noyO2vPKKpoTy1GazyXJAuwIMEe0yQBEIQyEQMIzZJJkZpJNFgqgixlCG6KEIkUQlpWm2lakZIGYU7MgtTwkOHg2jAoTAnB2qQS27N0MVZ+5fuDS0WAxIbLI6vETVeo0Pz+ax0UuVwcNKNH0dofyVzwTGjvHFx1BAI9OfyXOdsU7q2YWO613x5R6Bw7H3v77egVlHiuY2+HyCyD+JCulf8AP6ImE7UMOjzlIFeXS/mVx0MriRtPEuUawcRsb19nSttL3HmPyUv+FY4UQKWU/t5jgCCOugsamgfRWWC4oHHQ5iBe+h9a9lJu3y+BHOCivIyfavsA10pliGQjUFoAo3oT1/5TezfE3MeYpgBINKGzhX1m/vRelwtDh4hp7dOiquM9jYp2+E5Xg217dC0q9DSSeN3K9fAoy1UVlfQDwuTu5C0WGu8QOuvJwHvR91rcFi9KWJw2CxcLe7ki74A22SNwa6+pa7Y+5Ck/xeNPhjgEf/kkc3Tz3PyC1qq3CKj1Mu2xSlu6Fj9IEHfYKeAAOkmYWMYSBbjRaSTsAQD7LzPgv0BzEB0+Kjj/AMLGOkryslo/FelcM4c2N3eTS97L1OjW9cov5nVT8RxsAaEfiplmPKIlNdDL9lPoqgwbzJM8Yh4PgttMYOuSzmf5nQchzWtxnG2R+azXEu0grV1eSyXFe0O+pSeZvMhOSiuCw7S9q8xc1pobu9Oh/fJV/B8DLxDw5nRwHRzgaLh91p+yK5+SzfCeHSY+a9oWnU7Z9eXkvUH1BC2OOmk00eV81iamOb8R8Dd09m3SR3dWZfj/ANFOFDD/AA0j2yNGgc7Mxx5A3q2+vyXlEzS12VwIcC6x0I0o+dgr2vjHaCPCxHxGxqTzP6+i8ckxHfzPlrKZHufl6ZjdJ8VJLMieqe9bfP7E/Ak5VaYcqLFDTQFKiGqpS6mpSsIsInp5d+CixuRWv0UBLgizwVry/BRpArYPtV2Ngy6jZdb2V2nvxTa+fB/kq2QxyiEQulcpdrVdGQhYxokuscKSQEUQRAUJECbEgQ7MnJifSkHoc1FCFGjAIokR1rU4FOAXSiOENR6qBJi3NOazmGjvMKyYVHxcFuBHPQ+2x+H4Klq6e8raMrtGp7VcusfoWHDscXakiqvffdGxEYeQQQBXvt1VFHhHMOl5Sp0bhy1se3+y5f8AiVpYkuTO/nW7t1fQJEXsfzI/XqtFwHjDo7JN6UAb0F81lJ+KOZfgs8t+SiN7Wfej9wbr47qOiiCm2yzrNZfKtJeJ6nD2t5fO1Ij7ZAfaXmkXHI3/AFXgHodD80bvb1BWzXCLOendYup6NJ27vYqNiO1pcLzarAHEEJgxZvVwAVhVwRA5WS8TXy9qn/r+aC/tK5wOp2WPxfGGM0BLndBqhRfxU2kcZYDzO6ElHoiSuM1y3x6l1xXjtDxOpV/CcPLjpMoBbF9t2tkdAVb8F+jskh85zneidFu8Jgo4GjQAAeVKvN8YLccdUF4Zg2QsaGtDQ0AadAs/2p7TBrwbprbPndEbc6tF7R9pQ0aOre1gGsOKkzk+EbLnLlJWvPHqdHp5RsrS8l4kyTAT48Zs2QXbQ77XQuVRhOGvie5jxTmmjzHqDzW0ws0cAs7+pv2/2VbiKfIXNzUfvb/JWpRlCrdNYyR03Quv219Ioid3okFJe1CfGszOToo9BGZJuItBeNU9g1QwOySRJ0SmksapZv37pshBQXDyIglutLqfN110+a4xdx2bq/5FWH7y6/kpyhteBM2SRWt0SWkMM8E8LuEhL3tYN3ODR6uND8VZt7Oyd7PF4bgbI95vwkRC/Aa8WYVl62DsmKaj1K6aXUrQnNU7AcHMrc+drWgyA3mJHdQumcaA18LSB5rreGDu3Sd60NacoJbILdkLw2spy2GkAmgT6Eg95HOMj98VwQwURpUx/BSHtja8OkeIyGgOAHextkFvdTRTXAk7CihSYZgBLZ2PII8IbKM182FzACB50fJPVkX0Y9TixRhEMalRcKPc97mb9QyZado0TGH61ZbzDQXqPPRH/srx913jO+27rx/X/wC1ny5e85Ve+l3ol3kfMPeR8ytYxEDdPPl6jZT/AOyDlsPaSImTEU8ANkc1rfERlzW9unwtSJ+Alri0vbQ7+3ZXj/4oPe00ttw00I0J00oprtg+Gxs5QlFxfRlXHNnA09R+ScyEg6DbT49FJwvDRJMGsdRNnMWuA8LS422rOjSpBwFR9454DMgeHZJMxBl7oDJVg5vatia0xdbplLldV0OajTborHxmD+n2IU2CD/rDTy3/AN1XzdmWu1qvP9QtHJge7Lu9e0APyA08uc6muIa0C9GvaXWBWYA66Kyw8bWteXOGVsffBwDyHsLgy2+Gwcxy5SAQQ7os2SSw5PDDDflqKzH6GD//AItzvq0fx+CTew2I+y4j0NL0d0AbVU452x027DnxskYDoPrB5rza7oiOxbASA5rsri2xsS00SL5WN+funxswhjqlnhv+zziPsbi+b3D3Vhg+wUjjUkjiOYC3EPEY+ZBTpONxt109fXb8lbjP0Kks+ZWcM7IQxDRo9TqSrZjY2cgK9FAn7QggjT1/fsqbEcTLjQv97qaOZFWeI89TSzcXa0aFZ/jHHnEaHRUuP4w1n1na9Oaq3F8+/hZ93mfUqXu4gi5vl8IWJnOIfX2b1PXy/FWOFtpMcYHXOdmjnaHBDkFAelbo8UeW+p3UkdOpeBd02nt1UsQ4j5hIIqJLiHG9HcwPdSe8UaMowKtS01U47ZxTOv09EaK1CPgNEgujofkfMJz2pksYcK26HoeqjRTkHK7cLke0ez3p5bo+6/l6FyMgj40wFFzJjllkiY3vT0/f5pP5ppamlyI8fsmuZWyWa0Qf8qajUS09inEbKKkhMqvrD4pIn8MDquLpV23RjlMrd3Io+FYwRTxylubu5GPy3WbI4Oq6NXXRWeH7SlrIgY7LQ5sj82so7qSKIHTTIyaQXrenRUIU3h3CpsQcsMUkrhuGNc4j1oaLVcIvmRQaT5ZPwXHmxNa1jJAP5pc7vG580sHcgsIYMoFud11A5We4fjLWlzskkjiHNuSTMHtczKGSgghzWupwqjfPYiBxDg8+HIE8MkROwexzb9LGqGIHBgfldkJyh1HKSNS0O2JrkhGuD5z1DGMXyW8vaEl7HjvLa2Nhjc/NC5rIWwvGUUQHNDvTMfVQ3yxUQyOQOJFF0jXBoG4oMBcfM16KJGwuIDQSSaAAJJJOgAG5Rhg3jMSx/gNP8LvASaAfp4TYIo9FLGuMehLGCTLeHjlQiPK81FJFWf8AlHvJHv7x0daubn01+sxpvSkX+2m96ZxGe+zd59cd13pObvMuXNWbxZM1XzrRQoeB4h0RmbBKYhZMgY8sobnNVV5qKLomjQ3PIXtaKrg8tf2OUI84LebjhfEyJzXFkYi7vxnwOjaGvdVUWuA1byIBB3uZL2jLnPdll8ZxDrMtvZ/EMc3LE7L4GtzX5kDZUEZUoxlpLXAtcNC1wIIPQg6hB0Q6BdMCbhOIZJRIO8cQHVnfbrLHNHi1qs1+yJw3i0kOZzC4vd3YLy5x0Y4OLXXq5pALSL2cU7B8AxErA+PDzPb95rHkH0NaqBJGWktcC0g0QQQQehB1CW2uXHUW2EuOoaaSNzchjc1oe+RmWQZ2GTLnDnObTwcjdSAQW3Zsgx8Rxd7RI0MIaYRBGM2bKO9bLnc6vG4uD70b9ahQCnRcFndGZWwyujF3IGOLdNzdVSbh+GSvGZkUj27W2N7h8QCFQ1WhruXsvDX7yRwpqhJtEcdtJI5JZAxtysaGhx1ZJHGxjJmmvrNLXEafbVfh+0LG0CHNoAaaigrDFdm3lzQYpWuNkNcx+oG+UEXp5Wqx3CjtWnlqFg26C2HXn1RSvUlLMY8f6TJOKRGiH1tuHD8dNikeJxEfXHO/EPW9earTwVp3H4j9/wCyLHwyNuzTfw/HmjXbOHEs/wCFC3Tws92DT+JKPE2kgMBfWnMA77n4pksMrzuWjoNPnuVLghaBo0/E/mjN9vXmr9U7LHiMWVI9nWS91FXDwYN1O/71U4RgCuX7+KLKfl8kILXrpaXtF6nsbMt1zz6IcGgbLjgnBcJVrGDfhXGuO2KwjgRGlCBT2OSHhAovEI/DmG7d/wCn96/FSQU9zAQQdiob6lbW4PxCV0M1hEVfES1xZ9017cvkrKMWFwFsHXJxfgTReRhKY4I/dpd0o8jyLsnd6bT3Q0hEao9Qoksl0/f6pIDQaSS2iKOBhc4NG7iAPUmh+K1vbLir4JHcPw73RYfD1G4MJaZ5co72WYjV1uJAB0AaFjY5CCCNCDYPQg6FbjjHCDxNxxeDyySSAOnwoc0TRygU9zGuIMkbiMwIs6kV07meHJOfT7mDJrK3dCJ2O4450rMHO50uFxDhE6N5Lu7c85WTQl1929riDpuLUrs9hjI3F8Ndq+3SQ/8A2cLmDmt/rjD2/wCUJnCuAnh8jMXjgIu6OeLDFze/nlbrG0MBJYwOouc6tBztZ3B8WkjnbiAf5rZO9zdX5sxvyJ/FKKU21D9f71CsNtR/WX3YsCHvsc4WMIy4wdnYiXwYdvsSXn+lP4Q4nhfECSS4yYMknckyyEk+d6qR294rAWxQ4T+7kJx0o00mxA8MZrbu2WK5Z1E4K8f2bjgXBtyYP1oSSWQNzXkjzOLsfmvk/wAj17S3vzX1LvimLmf3fEMDM7LDFHG+FpN4TIwNc10R0dC4gnNVGzah9icYxjcbJNGJmfw4L2aNzB08QdVaNPiJFVRA2U3s52XxGFxkc8cjHYQEOfi8zRA/Dn+8D7OhLbBYdQa6Wqrhs8ZZxMx+GN0Lu7B0OT+KjLBR55a0Q9na4x9OV169H6iW3a4r05/vxI/HeC9w5j43d5h5gXQy/ebzY/7sjdnD39NLisMw8V4hLK3PHhu+xBjO0hYGiOM+RcRfp5rNdneOMY12HxALsLKQXAauheNGzxdHDmPtDTVXeI43EzimMLznw+IMkUjma/y5WtqRlbkENd7FSWd5na+qT58+nzJJ7849Hz/nzKLHcannk7yaaRzxqKc5rY+gia0gMA8uiupMYcXgpHynNNhTHUp1e+GV3d5JD9steWkE60SPNRZewuKJBgYMTG4+GaFzXMcOrtfAeodVaruMczC4d2F7xr55nsdOWEPZBHES5sOYaOkL6JA2Da6It1ez3eM5XT5/ILdfGzr6fMueITSyd1jsHK7+RFHG+FpObDFjcrrj2dE6ibog2b20jdgsdL/HQN72XKXPJYHubGSWPJJjaQzfXZSeBdnJ4MXHPFIx2GBDnYsOaITBp3oks6aWCw62B0tQ+ymKjPFGPZTYjLKWX4QIyJMm+3hpRYhtlFYfGc/Z+pHiG2UVh8Z/6d7DYySTHQmSSWQ5JaMkkkhFwSE1nca9lnIneEeg/BXXYB4bjIi4gAMl1JAH9xJ1VLAPCPQfgrEElNpeS+5Ygkp4XkvuGY5ccU2ksqnwTYGMOqMHIeXVdASwLA5yYV21wohOFybmT6QgNUhD8yTgmuK6XJCHxm0YFR4wj50hFXxiGnB456H8j+IRcHMj4yPOwj4evL5qtwUi5LtmjbZvXj9R0HyXOVINTIH2EYBYBMDexBfEpWXVNexDI5EZoXUVsXmknbgGQpOrySSXfryMRHWs12RAEklJFY6EsUgjGp2VJJTonS4Hd0OgRMvkkknpJEiih4YnxCuS6kixx2SEHdo+ScyLoK9KSSQwlyLalyPZhherQfh8VJ7m9CLv0XUk0GEJ7bFVY6aUiRtKSSGRDu7KeIyuJIthOmNIR+S4kgI7k8kPIkkiI4QhlhSSTcgOOYV0RlJJLIgkcZRO7KSSIRdyqiaDJKQOevxXElkdrRT0+X4MK6k3DX0U+Np2SSXFyJgro00sSSTB4mM0XUkkhuT/2Q=="/>
          <p:cNvSpPr>
            <a:spLocks noChangeAspect="1" noChangeArrowheads="1"/>
          </p:cNvSpPr>
          <p:nvPr/>
        </p:nvSpPr>
        <p:spPr bwMode="auto">
          <a:xfrm>
            <a:off x="0" y="-8302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5604" name="Picture 4" descr="http://www.os-pkanavelica-korcula.skole.hr/upload/os-pkanavelica-korcula/images/newsimg/976/File/OVISNO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221088"/>
            <a:ext cx="3600400" cy="2402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</a:t>
            </a:r>
            <a:r>
              <a:rPr lang="hr-HR" dirty="0" smtClean="0"/>
              <a:t>. Banović</a:t>
            </a:r>
            <a:r>
              <a:rPr lang="hr-HR" dirty="0" smtClean="0"/>
              <a:t>, I</a:t>
            </a:r>
            <a:r>
              <a:rPr lang="hr-HR" dirty="0" smtClean="0"/>
              <a:t>. Buljan, T. Petrač (</a:t>
            </a:r>
            <a:r>
              <a:rPr lang="hr-HR" dirty="0" smtClean="0"/>
              <a:t>2007</a:t>
            </a:r>
            <a:r>
              <a:rPr lang="hr-HR" dirty="0" smtClean="0"/>
              <a:t>),  Biologija čovjeka</a:t>
            </a:r>
            <a:r>
              <a:rPr lang="hr-HR" dirty="0" smtClean="0"/>
              <a:t>,</a:t>
            </a:r>
            <a:r>
              <a:rPr lang="hr-HR" dirty="0" smtClean="0"/>
              <a:t> PROFIL</a:t>
            </a:r>
            <a:r>
              <a:rPr lang="hr-HR" dirty="0" smtClean="0"/>
              <a:t>, Zagreb, Hrvatska</a:t>
            </a:r>
          </a:p>
          <a:p>
            <a:r>
              <a:rPr lang="hr-HR" dirty="0" smtClean="0">
                <a:hlinkClick r:id="rId2"/>
              </a:rPr>
              <a:t>http://www.znanje.org/i/i21/01iv01/01iv0127/istinita_</a:t>
            </a:r>
            <a:r>
              <a:rPr lang="hr-HR" dirty="0" err="1" smtClean="0">
                <a:hlinkClick r:id="rId2"/>
              </a:rPr>
              <a:t>prica.htm</a:t>
            </a:r>
            <a:r>
              <a:rPr lang="hr-HR" dirty="0" smtClean="0"/>
              <a:t> </a:t>
            </a:r>
          </a:p>
          <a:p>
            <a:r>
              <a:rPr lang="hr-HR" dirty="0" smtClean="0">
                <a:hlinkClick r:id="rId3"/>
              </a:rPr>
              <a:t>http://www.vecernji.hr/auti/</a:t>
            </a:r>
            <a:r>
              <a:rPr lang="hr-HR" dirty="0" err="1" smtClean="0">
                <a:hlinkClick r:id="rId3"/>
              </a:rPr>
              <a:t>uspjesno</a:t>
            </a:r>
            <a:r>
              <a:rPr lang="hr-HR" dirty="0" smtClean="0">
                <a:hlinkClick r:id="rId3"/>
              </a:rPr>
              <a:t>-</a:t>
            </a:r>
            <a:r>
              <a:rPr lang="hr-HR" dirty="0" err="1" smtClean="0">
                <a:hlinkClick r:id="rId3"/>
              </a:rPr>
              <a:t>zakljucen</a:t>
            </a:r>
            <a:r>
              <a:rPr lang="hr-HR" dirty="0" smtClean="0">
                <a:hlinkClick r:id="rId3"/>
              </a:rPr>
              <a:t>-edukativni-program-tko-pije-taj-ne-vozi-</a:t>
            </a:r>
            <a:r>
              <a:rPr lang="hr-HR" dirty="0" err="1" smtClean="0">
                <a:hlinkClick r:id="rId3"/>
              </a:rPr>
              <a:t>clanak</a:t>
            </a:r>
            <a:r>
              <a:rPr lang="hr-HR" dirty="0" smtClean="0">
                <a:hlinkClick r:id="rId3"/>
              </a:rPr>
              <a:t>-493836</a:t>
            </a:r>
            <a:r>
              <a:rPr lang="hr-HR" dirty="0" smtClean="0"/>
              <a:t> 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r>
              <a:rPr lang="hr-HR" dirty="0" smtClean="0"/>
              <a:t>Uvod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Postoje razne vrste ovisnosti</a:t>
            </a:r>
          </a:p>
          <a:p>
            <a:r>
              <a:rPr lang="hr-HR" dirty="0" smtClean="0"/>
              <a:t>U svom radu bavile smo se ovisnošću o alkoholu,  nikotinu i drogama</a:t>
            </a:r>
            <a:endParaRPr lang="hr-HR" dirty="0"/>
          </a:p>
        </p:txBody>
      </p:sp>
      <p:pic>
        <p:nvPicPr>
          <p:cNvPr id="4" name="Picture 6" descr="http://t3.gstatic.com/images?q=tbn:ANd9GcSZxIZKpecX0m3Kccn8gUWnfb2uG1d-OYaxpA25NO1nZXRObu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793136">
            <a:off x="3973552" y="3637422"/>
            <a:ext cx="1512168" cy="1465742"/>
          </a:xfrm>
          <a:prstGeom prst="rect">
            <a:avLst/>
          </a:prstGeom>
          <a:noFill/>
        </p:spPr>
      </p:pic>
      <p:pic>
        <p:nvPicPr>
          <p:cNvPr id="40962" name="Picture 2" descr="http://t0.gstatic.com/images?q=tbn:ANd9GcTnlfpeh8SBkQcfzLiNt9H6pUu0ZCXivOWZsJheGOWQsG-SY1v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501008"/>
            <a:ext cx="2466975" cy="1847851"/>
          </a:xfrm>
          <a:prstGeom prst="rect">
            <a:avLst/>
          </a:prstGeom>
          <a:noFill/>
        </p:spPr>
      </p:pic>
      <p:sp>
        <p:nvSpPr>
          <p:cNvPr id="40964" name="AutoShape 4" descr="data:image/jpeg;base64,/9j/4AAQSkZJRgABAQAAAQABAAD/2wBDAAkGBwgHBgkIBwgKCgkLDRYPDQwMDRsUFRAWIB0iIiAdHx8kKDQsJCYxJx8fLT0tMTU3Ojo6Iys/RD84QzQ5Ojf/2wBDAQoKCg0MDRoPDxo3JR8lNzc3Nzc3Nzc3Nzc3Nzc3Nzc3Nzc3Nzc3Nzc3Nzc3Nzc3Nzc3Nzc3Nzc3Nzc3Nzc3Nzf/wAARCADCAQMDASIAAhEBAxEB/8QAHAABAAEFAQEAAAAAAAAAAAAAAAECAwQFBgcI/8QAQxAAAQMDAgIIAwUECgAHAAAAAQACAwQFERIhBjEHEyJBUWFxgTKRoRQVI0KxUmKCwSQzQ1NykqLR4fAIJTQ1RLLx/8QAGQEAAwEBAQAAAAAAAAAAAAAAAAEDAgQF/8QALxEAAgIBAgMFBwUBAAAAAAAAAAECEQMSIQQxQRMiUYHwMmFxobHB0QUUM5HhI//aAAwDAQACEQMRAD8A9kVQUBVKCNhSoVS0AUqFKYgiKVoQClEQARSoQI19x/HraGkxlheZ5PAtjxgf53MPstNZnuf0g8TEbsjpaKP0OJHY+Tvqtnaq1lwut1ljwY6OUUbXeLmtDn/V4H8K5zo3+01jr7xVWkxQXipElLE7bTBGC1jj6j9M96ld7v1Rs6KrhNQ+ojmOkVLmwRgc9PNx/X5LbgBoAaMAbADuXCcJXSXifjO710cjnWu1n7LTAEaZJXDtu9gCPRy7xLh4UnLx9fcMj6BERdJMIiIAIiIAIiIAIiIAIiIAIiIAIiIAIiIAsBSoClQKEhSgUrQmERExAKQgUkgDJOwTAplkbDE6SQ4YwEk+SxaO6UNZEJaapY9hJbnOMOHNpzyI7wd1pb1WPuhkt9GXiPlNM0bNHhn9ry7liQ2AMqftdumNFUYA1xNBEwG2JWcnj5EdxC45cTLXUVsWWJabb3OxWDfbnDZbNW3OpI6qlhdKR44Gw9zge6w4a99JhlyYKQ8hPGdVO71J+A+TsDwcVx/TTUzVVptPDkJxNebhHF2TzY0gn/U5h9l0qdrclpKujynur+jgCtlLKy91Ekkb2jDmMmPaf66dbx7KjpjuElr4RprJZg6KWrljpIIoeZYBjSPkB7ru6ekZSygs7NPS07YIGDk0d/0DB7HxXI0dpnvnSFFdqxuaO1wEwtPLr3kgfJoz6kKE5d+MPH7f78ikVs5eBvOj/hpnCvC9JbcNNRjrKlw/NK74vlsPQLo0RdiVIi3YRETEEREAEREAEREAEREAEREAEREAEREAEREAWVIUKQolCVKgKUxBEUpiC0l8r3vlFuo3fjP/AKxw/I3/AHWTfLm23Ux09qd+zGLXWShdGDLM4maQ6pX5+fsuPPkcpdlHzL44UtbL0dMylhZSx7d7ytlTxCNvLtHmsWib100kwHY1dnzWxaE8EFzFOXQnSCMEZB2K4Rtiir+MamupDROksT2tpYC+TQx0jNTmubkhh5EObt4tyF3UsscEMk0zg2ONpc9x5BoGSfkvPehyKpmt164mrnkMvFa+eNh/Kxpdv9SP4VeS5GEzqqy/U1NSSC6MdQztaXdVMRpkwPyPGz/Qb+ICy+H4pKe0U/XMIllb1sniHO3IPpnHssKehj4hlaKvtUMJGqAtBbM7G4dnmACNvFZrKOroGgUE5nhH/wAeqeXED92Q5cPR2r2U8Xfl2nkhy2jpNkCCMhSsOnrYZ5epcHwVOM9TKNLj5jucPMEhZWSOe48QupSJUVIgIPJFoQREQAREQAREQAREQAREQAREQAREQAREQBZVQVKqCiihKIi0IK1V1MdJTSTzHDGDJ8/JXVyfEtU+vrWW+E4ib2pHBQ4nN2ML69DeKGuVGHTPmutxFTNgl7ssaeTWjv8AbkPM5XTTDqKQsYO08aWgdwWJZKZoaZtOG4DYx+6FmtkbNVuY05MeC793PILjwY6hb5yLZJXKlyRkU8QiiZGPyjCvBQFUF6EVSpHO2cf0j1FRV2mqsdvfpmnpJJqh4/s4QDt/EdvQOWRw7HSQcDWuit8zZYTTsi6xhyDt2z/9lrLuXVFiv9RHIwVd3qzb6Uk92oQNA8sh7vcqeE7NU8P8Lvtcr9bqeSWCF5GNWqVxBx5gtXDmyPvO9n69fEvGKpLqdlaouqoYtsF4Mh9XHP8ANZahjdLA0cgMKV6EI6YqPgc7duy1U08NVH1dRE2RmcgOHI+I8D5hYwirKT+okNVD/dTO/Eb/AIX9/o7f95ZyLVCsx6ergqXljS6Odoy6J40vb7d48xkeayMkc+XiFaqaWCqYGzxh+k5aeTmnxaRuD5hY2iupD+G/7ZCPySENlHo7k73wf3ii6DmZ+fBFi01bBUvMbHOjnaMuhkbpePPSeY8xt5rJzj4vmmmKiURFoQREQAREQAREQAREQAREQAREQBZVSpVSkihKIoJDQSTgAZJTEa3iG6Q2q3yTzPawY5k8lobfA6odq3c6c5J/d7v9/dYNzqW8R3yvoi3NFQQHrHZ5yu5N9gd/M+q6CjdFbba6qnyGxs7hknyA7yeQC8rK+2y78kdcUscPeX6ypMLmW+hLftT2ZyRkQs5a3D6Ad59CRlW6kjoqcRR6nEnU97zl0jjzc4+J/wCBgABYVoppIoTLVAfbKl3Wz9+knkzPg0Yb7E962wXZBb2Qk+hUFZuVZHbrdVV0xxHTQvmd6NBP8lfC0PGtFNeLK6yU0nVSXFwifJ+xECHSH/KMergrN0rMVZyXAfD1Vc7JwrcqmtLo6WaSukYRnW9+rA8savqV2Qk+330RRu/CpXGSTHe7k0fME+yt1zqThDhMRUjdEFJCIoW8yTyHvkq/wpbn0Fra+oz9rqj105PMOIGG+wwPXPiuRYrmodOb+yLOXdcvJG6CIi7znCIiBBERAFqppYKpgbURteGnLSdi0+IPMHzCx+qraX+pk+1RD+zmOJB6P5H+IfxLNUoodmJBWwzSdUC6GfGeplGl3sO8eYyFlB3jsVbqIIqmPq542SMznDhnfx9fNY/2eppx/RputZ/dVBJ+T+fz1JboNmZqLA+8Y4jioBpzyxKQG+z+XsTn0WbHI2RuWn1HeE4zi3QnFoqREWxBERABERABERABERAFlVKlSFEoVLmekHiFnDthknwXSyHSxoGd10q8c6Z6189U6Jr3NipjHHL4Na8gl4HkQB/EpZ5VFR8dimKNy+Buej1jGcNdpz3VE8/9JdJ8et2+T6k59Cu0fEyQRse0ERPa9oPiNwvIOi+4fYJbvQ1taDS64zFVvcSzUxzsgHzbv6DPevWhWQYic2RjmS7McHAh3uuLaEmmzomm90jYRbu9FfCswjseJ78K407812wexysuhYgjc+8mY/BFTaG+rnZP0Y1ZQWPFJkSvP5nnHoBgfotTklQkay+MprldrbbJiHt6w1Ekfi2MZGfLUWLfrh+DIp67i3iO71Jy2F7KGn8gAHv+pZ8l24Swbx1vruPJs9PgVBFAUq5MIiIEEREAEREwCIiALc8bJGEPbkEYPcud4VhfDe70yOqmko4jGxkL8aWPILnYwPAtXQ1LwyJzj3BaTgYGW0TVzuddVSzg/u6tLf8AS0Lnkk80Sq2xs6FERdREIiIAIiIAIiIAIiIAsqQoUqJQkLwLiqOivV0vIfXvgq2VJEcL2PLJyThzC4DbYAj0C99C+e+kqlhpLxWy07nsrGStJbnYt3wfVc2f2o+f2Ojh67xzLL3V2SF9CKfVTOjkyyUtd23tw5wOM5GQcHPd6roLba6q18Nt+wVn/urQyGmdKOsD8twWFpxqId7g9xaVk8LMob1ZJ6W7Nc1s8wlcHMaO1jGppI2yO8LaXvhVtqo5bvw5Xkmnjc6OGRjXFgG/ZIGQR3ei5MmaGrQ9ne/vOlQad9Ohp5LHxLYJor1diyJ0kjWsdLVOLhJsQDITsCO4kg7gr1S4cT0VmkDJ6h0bojH11PKNMjWuxlwBxqA1ZJbnkfBc1wfca7i7h+3isfK6qpqvNTJNRgxlreTTnY5bjzyc4W041sDZbXMyqjqq6gfOZGRx4L6JzvzRbbgH8hPeQDvpVWrb6UQcuSZ289WymjkfIHENaXjSM6gBnbHM+S1NPdHfckNfXwOoi5hkljkduwkknP6+XJcVYuI7nQUEFhrRFdaguaKecFzetp8HJ7QzloBB2JB2O/PW9KFxrb5i1UXXUjHTa5Ipsfixnsh7dJ+EOBy07jOeSzkyqctKkEcTW9HpvBscP3DDVQDs1r31ef2uscSD/l0reLV8MRiHhu1RN2DKKFo9mBbQFehjSUUkcs922SFKpypyO9bMkoo1NPeFKYEqERAgiIgAiKHHZAGg40rnUNgq5Iv61zNEY8Xu2b9SFtrPRNttqo6FnKngZH64AC52+f8AmXElntg3Y2U1Uw/dj3H+otXWqGDvTlPyK5NoqPmERF1EQiIgAiIgAiIgAiZRICyiIpFCpeKdMNrhg4lhqagFsFxgdB1mdo5Ruw+52XtS5PpO4dHEfC1RAwD7REOshPg4f9+qnlVxvwN45VI8n4Gnc3VSPmFVGwgdQ5oL2eYB5t82/Jeg0VDRVUxbTvexwb2oy0j6LwW3Xae01wc9hMrCWTRSDAdg8vI538jnxXoHRjxBNWXm6vlL2sc2N0cD5HODWgkHGTz3C83iuFabyPkdsMyklFcz1iiJoIRFoaIweeeZW1k11FHKynndE97CGvYRlhxsRkEc/EH0Wqpa5rwBjAPiNisitrIaWimq3OETYYy4uztsE8E1GPdexHJG3uee3OmvHEFio7pVNhpQwCZslIwiVswcQ6Tb8jxu7vGB8W68z4lvVZWXZ7LrLUNq6dohD4pABgHIO2x55yOe3Jd90k8QfYeGKLhq2NliqpdIeWcgwnJbnnuVo7/wS91TQtbcLebjMGAUrpRHI8aTuMgDB0+e5zst4JQtTl1uvubkpVpXQ9M4Q4kfcuFbbPcYa1s8kYY6anBGtw21DG2+Nx45W1gqK1uplvvLZ5mt/wDS3KIB/j8TSN8LiuHqu58KMdb6q2yVzKVhPWUYL5INW562LGpvk4ZBA2ysmPjeknkLTb6lrpTqnkZREljefaGMkcuQKnLJlhJuvXrxGoRktjoanjw0Ycyqtkokb+eGQSxnHPcYOPPCwDx/U1UeiC2GR0g7AikDvqsm0utFZTCbFM14OhrZpTgZGcFh7zudxsjuGLUarrrfL9hvEp164H5ZJ6g7Pz5grKz5Zx3kPRii/ZNVDcuLqDTV1lE11MTksY7LmhdtZOIqS4wNc1+knmHbEFWbbdGyudbbuyKGra07tdmOUAbkeB3+E+2d8crxBbqK3yvqKGZ4Lty0HslHaywVKEk0+n+C0xyvTJUz0wEEZCLy21dJUVEBT3FjsN2DhzXQ0nSDaaj+2DQeWSvRjxcKuVo5pcNkT2OxRaugv1BXD8CZrlsWyNeOycq0MsJ7xdkpQlHmisnCszyBjCSeQVZOOa5rjC+w2q2zPJLpcYYwA5c47NHucLObIoRNY4OUqKeE2Guvd3u7t2NcKOA+Te08j+I4/hXVrWcM202mxUdG7eVkeqU/tSO7Tj8yVs1vBDRjSM5JapNhERWJhERABERIAihErGEREgLIUqApWDZKEBzS1wBBGCD3qFKAPnXpo4Qdabq650rM08+78Dl5/wAj/wArgLPdKq1VbZ6WYxuxggjLSPAjwX1vxFZoL5bZKWZrS7BLC4ZAPn5FfMHFNh+566WCSItjbKWj9ph/ZP8AI9+PFSi1H/lJbdPx5Fab78Xuj0rhTjSkusLaecaJABqGrceY8QugvNQ42wskljkpHSxF73j4WCRpcD47Zx5r58ihkZAamllw+KQDLXYIznBx7LaVHEFzqaEUVbVSCHIOtvfjfDvdcc+A7943sdEc6a7y3NhbZZ6zjaqfJKJY6eommJkPcHHGF2vBVE6Wqmlu8TZoKmoNRS1bXOlIGoODQ38oDgDkc8d68wttBUVVYXQzxySue3VEZNLpmk76c7H0XsLp2W7VSUxAa+XVTN2aGb/D9eSxxr0VGPP8G8C1Lc7CrmoqsQVFV1dU2nJMVTE4iWM/uvbgg+XfyIK2cv2GvpA+J0LpcfHUxBpJ8TjT9CuLoL1NNBMLoYaaSJwczsYEg7wTyJz3raVt8t9TQRz0TdcxOhzWbdWf5evJcn7nIk4yVr3/AJG8FNVzMPiG3Vc1zY213OW01M+I5g46WysxnsvcCHYPIfFgnYKuxMvNpeI6iaKrBeRHUMwS5nccYAz3beHJKW5iWXq3tjeRs+nmaHD5H9Qs+ittVbppqyxxQTUM28tCQMtd4tI7/I/MLCmsq0xWlrz/AKqmOSlDaW5droJL7RCoptArqeTXjq2h52wD57Ehc1e6J9xYG1lVUSyMcA2NjAM/InC6YVVRWyvgcY2TNbrcJIy17B35yMkeY2VLWUzJGMaHRNYMaRHqB78/8rkzcS1JNXa+f19eBvH3djzSv4bZFINccrW5xkZSl4eh6xoFFJIX7t5nV6YXrL6MmLVMdWvZoYwZwe8hDaKelaHRtcCN9Pd8u4+ib/UMyxtyXL3j7SF8jz2hir6YAU34LQfhMZ28srWXPpYrrbUmjpZGTCM4kkjxg7bgOOe/vW+6S+IYbVaZqeOUCsmbpYzJyQdiduWBuM4yvB35LNTW4A2yF6f6XB8RDtpqr5EeKyqKSS3PWYenK4Ahv3VBoxjVJOSSfM4V/gq43TpA46gmuPVChpiKl8UXwjR8A33OXEfJePyzvljjjdjSwYC+j+grhs2bhP7xqGYqrm4S782xDZg99z7hes8MNl/px9q1dfg9JREXRZzhERFjCKESsAiIkAUqEJQARRlEDLIVQVKkKZolSoRMCoLiekXg2K+0j6uljxWNb2tPN4HI+o+o9Au1BUrM4KapmoycXaPkxlnnNRXOpYJnR0wAq2FvahyfiHjyzlYVwlDZurJb1jDjrOQePMHy9R5r6ZulibSXZ96tsA62Vgjqo2ba255+eOf/AOlePcbcNW2W6QU9LG6CecODJSQIy4bhuOW45Ed+xHhy/uNGXRkR0qOqHcOCZAS5kkDWuice008mu/kt/NTXeGGnFwY404d1lNO5+puo92vu91rKi23Th2pjeWtGo7NcMtkwe8cj7b9/gV3lk4loTAYpY4oWT/HTHtROPfjP6c/VHEZJJKUFqRrFHmnsy3X3yGohFL+K2UBoy/Yv/wAWFZfcPuyB74ZXRh2GujB7Tge/KqvHC9FWE1FlmdRzj+wkJMLv8J/L+g8lzj56221YhukD43g5God3i08iPMLmxwxzjUP6OrtGnUkdbBXxU9AKtzesqc5jka7AIPieQP8A3YZx2XDV7qo9LatroJnEaH5GiQO5eRzj9RleQz3PW/XqLo3P1dU3shh7iMLOs97qJKuCmqJXPp5XABriAA7kP+fbwCnm4Ryja2fj1XwHqjN0z3Kuaa5gkfTMfLGS7Y6XHbm1w3Dh6rUMvH3TdY7fVUFVV9ZrkimZGRJ1YGSTk4fzxhu/LshcpT8ffdc4pw6OeFupjmvkw7snGzv0zt5rf1l84d4utv2Ce7TUdSSHxPGWTQuwRlpAwRgnONiCVxRxZOedX76+bIzg47R5Gzk4o4XryKEXOOpnqQXtGHHq+7tOHwY8CQuL46orNZ2dfJeK0RyFphEDjINXMgHO3fvz25rnOKntpIaFkMNGyo0DTcaLELKiAu04kibs52cHskjGT6c0LKZrjJHJLVVjxkhtFTmTPgCRsPrhdmLhYNrIpUvr69+/wMqUoKl8/X0MK+T0NVUTTUctQWvdqYJwSWtx8Jdnc+fJagAb8/ILOlHaMbIi0hxBa8YIx3FWnQSyyMZDG57sgAMbncnb5r24JRikcWROTs6PgPheTiTiOkt2j8JxEtS/HwRDmPfl6lfVkUbIYmRRMDI2NDWtaNgBsAuN6K+EX8L8PsNcAblUtDpz/djmGZ8snPmfILtER33ZibV0uQREWjAREQBKhEygAijKjKBk5UIoJSsdEoqcos2Oi2pUIsoZUpVKnKYiVIUImBUvK+l6eitT6YVtC37NVvD2VDCRolaRqDhyOWnOfIr1NeR/+IK50r7ba7IAZK2aoE4a3mxgDm59y76FYyY4zSUjcJuLtHn/ABPcxJLHHI1tRSNJbsQW1LO4skHeOYyMjJ5ZIWld93TNDGS1ERPIytGT6kbH3+Y5LDuNDduHKx9JVwzU7nNDjHKzsyNPI4OQQrENXBsXRmN/eR2mn25j2WYYVGK0/Is81y7xuI6y62pg0yPqaLm0tJ7HgfFv6La1PF0F1szqKppmSyY7JkHwnx23B8wrFutE17y/hsyVMrGAy0wILh448v8Au6wbhw3W0xL6uhqaN4564i3B/RSccU2nLmitySqO69cjUNlmjIbK0tzyPcVeMz2xua1uNWNWeXt4K+2CU4bI/PmVcZG+oDaeEwas7FzwD9VdyRiMJeJri/WAHnv2V6MljNnPa8A6MbaXZ35b8leZbql1SIOqe+Uu0hrGkuB9Oa201kljADmTxyRNy5ssBBbtnBbz98DmlLLBUrNY8M5W65HPEOw+QHbOCN8H/hbyv40vlRbm0kdaaWna0MEcA0ZAAGMjfkrsPDN7uehtFbKqTPfBF2e/meQP0XbcPdEVzq6cNvUcFE39rresk/yjb5n2WZLHkpuOqvOjLWi1qo8m0vrJYae3xTSSyYboa3U57/LHj4L3nom6M3WENu9/a11wdvDT8xT+Z8Xfp68uu4T4HsXCrdVtpQ6qIw6qlw6Q+h5NHkMLpler5nK5b2giZTK0YCKMqMoAqTKpRAE5UZRErHQRRlUkpNhRJKjKjKglZbGTlFRlFmx0QCpVAKqBSsdFSlU5Up2KirKnKoU5WrEW6yqgoaSarqpBHBBG6SR55NaBklfP3DkdR0hdINTeatrhT9ZljD+SMbNb8vrldX08cTOio6fhihf+PWkSVOk7iMHst9yM+jfNbzos4ebZLEySRuJpRqdso5pbaV1+nUriXOT6fU398s1qu1Gy3XKjZUtY3suI7cPmHc2rzfg/ovp6ji6tqrlGaiz0T9MLJgP6Q/Gd8c2tzv4nbxXXy36lt13uluuFbG2qrZWyULNyXgsa3R5EOafmuyt9Kyio4aaMbRtwT4nvPuclYxNuW3I1NaYldHSUtDCIaOmhp4hyZDGGN+QV8gOGCAR4FQmV1bEDCqLLaqok1Fto5SeZfA05+iw5OEOG5PjsVud607f9lusplLRHwHqfiamn4XsNMMU9oo4wDkBsQC2LKSmjdqZTxNdjGoMGfmruUyl2cLukDlJ9SUUZU5VLM0EUZUosKCJlRlFhRKKMqCUrCipRlRlRlKxk5UZUEqCUrAklRlRlQSsuQ6JJVBcoLlQXKbkaSKtSK1q80WdQy6OSkIi2IqHJSERaAKURMyfN/FhMvTBcOtJfiqa0at8ANbgL3+nAbb2BowNA5eiIufJ/IvgXj/H5njJPW9N9AJO2BMzAdvjsk/qveURUwexH4Izm5koiKxEIiJgSiIgB3oERAEKURAEIiJAFCIgCEREgIUIiyxopKpKIsM0UlWyiKchopREWDZ/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0966" name="AutoShape 6" descr="data:image/jpeg;base64,/9j/4AAQSkZJRgABAQAAAQABAAD/2wBDAAkGBwgHBgkIBwgKCgkLDRYPDQwMDRsUFRAWIB0iIiAdHx8kKDQsJCYxJx8fLT0tMTU3Ojo6Iys/RD84QzQ5Ojf/2wBDAQoKCg0MDRoPDxo3JR8lNzc3Nzc3Nzc3Nzc3Nzc3Nzc3Nzc3Nzc3Nzc3Nzc3Nzc3Nzc3Nzc3Nzc3Nzc3Nzc3Nzf/wAARCADCAQMDASIAAhEBAxEB/8QAHAABAAEFAQEAAAAAAAAAAAAAAAECAwQFBgcI/8QAQxAAAQMDAgIIAwUECgAHAAAAAQACAwQFERIhBjEHEyJBUWFxgTKRoRQVI0KxUmKCwSQzQ1NykqLR4fAIJTQ1RLLx/8QAGQEAAwEBAQAAAAAAAAAAAAAAAAEDAgQF/8QALxEAAgIBAgMFBwUBAAAAAAAAAAECEQMSIQQxQRMiUYHwMmFxobHB0QUUM5HhI//aAAwDAQACEQMRAD8A9kVQUBVKCNhSoVS0AUqFKYgiKVoQClEQARSoQI19x/HraGkxlheZ5PAtjxgf53MPstNZnuf0g8TEbsjpaKP0OJHY+Tvqtnaq1lwut1ljwY6OUUbXeLmtDn/V4H8K5zo3+01jr7xVWkxQXipElLE7bTBGC1jj6j9M96ld7v1Rs6KrhNQ+ojmOkVLmwRgc9PNx/X5LbgBoAaMAbADuXCcJXSXifjO710cjnWu1n7LTAEaZJXDtu9gCPRy7xLh4UnLx9fcMj6BERdJMIiIAIiIAIiIAIiIAIiIAIiIAIiIAIiIAsBSoClQKEhSgUrQmERExAKQgUkgDJOwTAplkbDE6SQ4YwEk+SxaO6UNZEJaapY9hJbnOMOHNpzyI7wd1pb1WPuhkt9GXiPlNM0bNHhn9ry7liQ2AMqftdumNFUYA1xNBEwG2JWcnj5EdxC45cTLXUVsWWJabb3OxWDfbnDZbNW3OpI6qlhdKR44Gw9zge6w4a99JhlyYKQ8hPGdVO71J+A+TsDwcVx/TTUzVVptPDkJxNebhHF2TzY0gn/U5h9l0qdrclpKujynur+jgCtlLKy91Ekkb2jDmMmPaf66dbx7KjpjuElr4RprJZg6KWrljpIIoeZYBjSPkB7ru6ekZSygs7NPS07YIGDk0d/0DB7HxXI0dpnvnSFFdqxuaO1wEwtPLr3kgfJoz6kKE5d+MPH7f78ikVs5eBvOj/hpnCvC9JbcNNRjrKlw/NK74vlsPQLo0RdiVIi3YRETEEREAEREAEREAEREAEREAEREAEREAEREAWVIUKQolCVKgKUxBEUpiC0l8r3vlFuo3fjP/AKxw/I3/AHWTfLm23Ux09qd+zGLXWShdGDLM4maQ6pX5+fsuPPkcpdlHzL44UtbL0dMylhZSx7d7ytlTxCNvLtHmsWib100kwHY1dnzWxaE8EFzFOXQnSCMEZB2K4Rtiir+MamupDROksT2tpYC+TQx0jNTmubkhh5EObt4tyF3UsscEMk0zg2ONpc9x5BoGSfkvPehyKpmt164mrnkMvFa+eNh/Kxpdv9SP4VeS5GEzqqy/U1NSSC6MdQztaXdVMRpkwPyPGz/Qb+ICy+H4pKe0U/XMIllb1sniHO3IPpnHssKehj4hlaKvtUMJGqAtBbM7G4dnmACNvFZrKOroGgUE5nhH/wAeqeXED92Q5cPR2r2U8Xfl2nkhy2jpNkCCMhSsOnrYZ5epcHwVOM9TKNLj5jucPMEhZWSOe48QupSJUVIgIPJFoQREQAREQAREQAREQAREQAREQAREQAREQBZVQVKqCiihKIi0IK1V1MdJTSTzHDGDJ8/JXVyfEtU+vrWW+E4ib2pHBQ4nN2ML69DeKGuVGHTPmutxFTNgl7ssaeTWjv8AbkPM5XTTDqKQsYO08aWgdwWJZKZoaZtOG4DYx+6FmtkbNVuY05MeC793PILjwY6hb5yLZJXKlyRkU8QiiZGPyjCvBQFUF6EVSpHO2cf0j1FRV2mqsdvfpmnpJJqh4/s4QDt/EdvQOWRw7HSQcDWuit8zZYTTsi6xhyDt2z/9lrLuXVFiv9RHIwVd3qzb6Uk92oQNA8sh7vcqeE7NU8P8Lvtcr9bqeSWCF5GNWqVxBx5gtXDmyPvO9n69fEvGKpLqdlaouqoYtsF4Mh9XHP8ANZahjdLA0cgMKV6EI6YqPgc7duy1U08NVH1dRE2RmcgOHI+I8D5hYwirKT+okNVD/dTO/Eb/AIX9/o7f95ZyLVCsx6ergqXljS6Odoy6J40vb7d48xkeayMkc+XiFaqaWCqYGzxh+k5aeTmnxaRuD5hY2iupD+G/7ZCPySENlHo7k73wf3ii6DmZ+fBFi01bBUvMbHOjnaMuhkbpePPSeY8xt5rJzj4vmmmKiURFoQREQAREQAREQAREQAREQAREQBZVSpVSkihKIoJDQSTgAZJTEa3iG6Q2q3yTzPawY5k8lobfA6odq3c6c5J/d7v9/dYNzqW8R3yvoi3NFQQHrHZ5yu5N9gd/M+q6CjdFbba6qnyGxs7hknyA7yeQC8rK+2y78kdcUscPeX6ypMLmW+hLftT2ZyRkQs5a3D6Ad59CRlW6kjoqcRR6nEnU97zl0jjzc4+J/wCBgABYVoppIoTLVAfbKl3Wz9+knkzPg0Yb7E962wXZBb2Qk+hUFZuVZHbrdVV0xxHTQvmd6NBP8lfC0PGtFNeLK6yU0nVSXFwifJ+xECHSH/KMergrN0rMVZyXAfD1Vc7JwrcqmtLo6WaSukYRnW9+rA8savqV2Qk+330RRu/CpXGSTHe7k0fME+yt1zqThDhMRUjdEFJCIoW8yTyHvkq/wpbn0Fra+oz9rqj105PMOIGG+wwPXPiuRYrmodOb+yLOXdcvJG6CIi7znCIiBBERAFqppYKpgbURteGnLSdi0+IPMHzCx+qraX+pk+1RD+zmOJB6P5H+IfxLNUoodmJBWwzSdUC6GfGeplGl3sO8eYyFlB3jsVbqIIqmPq542SMznDhnfx9fNY/2eppx/RputZ/dVBJ+T+fz1JboNmZqLA+8Y4jioBpzyxKQG+z+XsTn0WbHI2RuWn1HeE4zi3QnFoqREWxBERABERABERABERAFlVKlSFEoVLmekHiFnDthknwXSyHSxoGd10q8c6Z6189U6Jr3NipjHHL4Na8gl4HkQB/EpZ5VFR8dimKNy+Buej1jGcNdpz3VE8/9JdJ8et2+T6k59Cu0fEyQRse0ERPa9oPiNwvIOi+4fYJbvQ1taDS64zFVvcSzUxzsgHzbv6DPevWhWQYic2RjmS7McHAh3uuLaEmmzomm90jYRbu9FfCswjseJ78K407812wexysuhYgjc+8mY/BFTaG+rnZP0Y1ZQWPFJkSvP5nnHoBgfotTklQkay+MprldrbbJiHt6w1Ekfi2MZGfLUWLfrh+DIp67i3iO71Jy2F7KGn8gAHv+pZ8l24Swbx1vruPJs9PgVBFAUq5MIiIEEREAEREwCIiALc8bJGEPbkEYPcud4VhfDe70yOqmko4jGxkL8aWPILnYwPAtXQ1LwyJzj3BaTgYGW0TVzuddVSzg/u6tLf8AS0Lnkk80Sq2xs6FERdREIiIAIiIAIiIAIiIAsqQoUqJQkLwLiqOivV0vIfXvgq2VJEcL2PLJyThzC4DbYAj0C99C+e+kqlhpLxWy07nsrGStJbnYt3wfVc2f2o+f2Ojh67xzLL3V2SF9CKfVTOjkyyUtd23tw5wOM5GQcHPd6roLba6q18Nt+wVn/urQyGmdKOsD8twWFpxqId7g9xaVk8LMob1ZJ6W7Nc1s8wlcHMaO1jGppI2yO8LaXvhVtqo5bvw5Xkmnjc6OGRjXFgG/ZIGQR3ei5MmaGrQ9ne/vOlQad9Ohp5LHxLYJor1diyJ0kjWsdLVOLhJsQDITsCO4kg7gr1S4cT0VmkDJ6h0bojH11PKNMjWuxlwBxqA1ZJbnkfBc1wfca7i7h+3isfK6qpqvNTJNRgxlreTTnY5bjzyc4W041sDZbXMyqjqq6gfOZGRx4L6JzvzRbbgH8hPeQDvpVWrb6UQcuSZ289WymjkfIHENaXjSM6gBnbHM+S1NPdHfckNfXwOoi5hkljkduwkknP6+XJcVYuI7nQUEFhrRFdaguaKecFzetp8HJ7QzloBB2JB2O/PW9KFxrb5i1UXXUjHTa5Ipsfixnsh7dJ+EOBy07jOeSzkyqctKkEcTW9HpvBscP3DDVQDs1r31ef2uscSD/l0reLV8MRiHhu1RN2DKKFo9mBbQFehjSUUkcs922SFKpypyO9bMkoo1NPeFKYEqERAgiIgAiKHHZAGg40rnUNgq5Iv61zNEY8Xu2b9SFtrPRNttqo6FnKngZH64AC52+f8AmXElntg3Y2U1Uw/dj3H+otXWqGDvTlPyK5NoqPmERF1EQiIgAiIgAiIgAiZRICyiIpFCpeKdMNrhg4lhqagFsFxgdB1mdo5Ruw+52XtS5PpO4dHEfC1RAwD7REOshPg4f9+qnlVxvwN45VI8n4Gnc3VSPmFVGwgdQ5oL2eYB5t82/Jeg0VDRVUxbTvexwb2oy0j6LwW3Xae01wc9hMrCWTRSDAdg8vI538jnxXoHRjxBNWXm6vlL2sc2N0cD5HODWgkHGTz3C83iuFabyPkdsMyklFcz1iiJoIRFoaIweeeZW1k11FHKynndE97CGvYRlhxsRkEc/EH0Wqpa5rwBjAPiNisitrIaWimq3OETYYy4uztsE8E1GPdexHJG3uee3OmvHEFio7pVNhpQwCZslIwiVswcQ6Tb8jxu7vGB8W68z4lvVZWXZ7LrLUNq6dohD4pABgHIO2x55yOe3Jd90k8QfYeGKLhq2NliqpdIeWcgwnJbnnuVo7/wS91TQtbcLebjMGAUrpRHI8aTuMgDB0+e5zst4JQtTl1uvubkpVpXQ9M4Q4kfcuFbbPcYa1s8kYY6anBGtw21DG2+Nx45W1gqK1uplvvLZ5mt/wDS3KIB/j8TSN8LiuHqu58KMdb6q2yVzKVhPWUYL5INW562LGpvk4ZBA2ysmPjeknkLTb6lrpTqnkZREljefaGMkcuQKnLJlhJuvXrxGoRktjoanjw0Ycyqtkokb+eGQSxnHPcYOPPCwDx/U1UeiC2GR0g7AikDvqsm0utFZTCbFM14OhrZpTgZGcFh7zudxsjuGLUarrrfL9hvEp164H5ZJ6g7Pz5grKz5Zx3kPRii/ZNVDcuLqDTV1lE11MTksY7LmhdtZOIqS4wNc1+knmHbEFWbbdGyudbbuyKGra07tdmOUAbkeB3+E+2d8crxBbqK3yvqKGZ4Lty0HslHaywVKEk0+n+C0xyvTJUz0wEEZCLy21dJUVEBT3FjsN2DhzXQ0nSDaaj+2DQeWSvRjxcKuVo5pcNkT2OxRaugv1BXD8CZrlsWyNeOycq0MsJ7xdkpQlHmisnCszyBjCSeQVZOOa5rjC+w2q2zPJLpcYYwA5c47NHucLObIoRNY4OUqKeE2Guvd3u7t2NcKOA+Te08j+I4/hXVrWcM202mxUdG7eVkeqU/tSO7Tj8yVs1vBDRjSM5JapNhERWJhERABERIAihErGEREgLIUqApWDZKEBzS1wBBGCD3qFKAPnXpo4Qdabq650rM08+78Dl5/wAj/wArgLPdKq1VbZ6WYxuxggjLSPAjwX1vxFZoL5bZKWZrS7BLC4ZAPn5FfMHFNh+566WCSItjbKWj9ph/ZP8AI9+PFSi1H/lJbdPx5Fab78Xuj0rhTjSkusLaecaJABqGrceY8QugvNQ42wskljkpHSxF73j4WCRpcD47Zx5r58ihkZAamllw+KQDLXYIznBx7LaVHEFzqaEUVbVSCHIOtvfjfDvdcc+A7943sdEc6a7y3NhbZZ6zjaqfJKJY6eommJkPcHHGF2vBVE6Wqmlu8TZoKmoNRS1bXOlIGoODQ38oDgDkc8d68wttBUVVYXQzxySue3VEZNLpmk76c7H0XsLp2W7VSUxAa+XVTN2aGb/D9eSxxr0VGPP8G8C1Lc7CrmoqsQVFV1dU2nJMVTE4iWM/uvbgg+XfyIK2cv2GvpA+J0LpcfHUxBpJ8TjT9CuLoL1NNBMLoYaaSJwczsYEg7wTyJz3raVt8t9TQRz0TdcxOhzWbdWf5evJcn7nIk4yVr3/AJG8FNVzMPiG3Vc1zY213OW01M+I5g46WysxnsvcCHYPIfFgnYKuxMvNpeI6iaKrBeRHUMwS5nccYAz3beHJKW5iWXq3tjeRs+nmaHD5H9Qs+ittVbppqyxxQTUM28tCQMtd4tI7/I/MLCmsq0xWlrz/AKqmOSlDaW5droJL7RCoptArqeTXjq2h52wD57Ehc1e6J9xYG1lVUSyMcA2NjAM/InC6YVVRWyvgcY2TNbrcJIy17B35yMkeY2VLWUzJGMaHRNYMaRHqB78/8rkzcS1JNXa+f19eBvH3djzSv4bZFINccrW5xkZSl4eh6xoFFJIX7t5nV6YXrL6MmLVMdWvZoYwZwe8hDaKelaHRtcCN9Pd8u4+ib/UMyxtyXL3j7SF8jz2hir6YAU34LQfhMZ28srWXPpYrrbUmjpZGTCM4kkjxg7bgOOe/vW+6S+IYbVaZqeOUCsmbpYzJyQdiduWBuM4yvB35LNTW4A2yF6f6XB8RDtpqr5EeKyqKSS3PWYenK4Ahv3VBoxjVJOSSfM4V/gq43TpA46gmuPVChpiKl8UXwjR8A33OXEfJePyzvljjjdjSwYC+j+grhs2bhP7xqGYqrm4S782xDZg99z7hes8MNl/px9q1dfg9JREXRZzhERFjCKESsAiIkAUqEJQARRlEDLIVQVKkKZolSoRMCoLiekXg2K+0j6uljxWNb2tPN4HI+o+o9Au1BUrM4KapmoycXaPkxlnnNRXOpYJnR0wAq2FvahyfiHjyzlYVwlDZurJb1jDjrOQePMHy9R5r6ZulibSXZ96tsA62Vgjqo2ba255+eOf/AOlePcbcNW2W6QU9LG6CecODJSQIy4bhuOW45Ed+xHhy/uNGXRkR0qOqHcOCZAS5kkDWuice008mu/kt/NTXeGGnFwY404d1lNO5+puo92vu91rKi23Th2pjeWtGo7NcMtkwe8cj7b9/gV3lk4loTAYpY4oWT/HTHtROPfjP6c/VHEZJJKUFqRrFHmnsy3X3yGohFL+K2UBoy/Yv/wAWFZfcPuyB74ZXRh2GujB7Tge/KqvHC9FWE1FlmdRzj+wkJMLv8J/L+g8lzj56221YhukD43g5God3i08iPMLmxwxzjUP6OrtGnUkdbBXxU9AKtzesqc5jka7AIPieQP8A3YZx2XDV7qo9LatroJnEaH5GiQO5eRzj9RleQz3PW/XqLo3P1dU3shh7iMLOs97qJKuCmqJXPp5XABriAA7kP+fbwCnm4Ryja2fj1XwHqjN0z3Kuaa5gkfTMfLGS7Y6XHbm1w3Dh6rUMvH3TdY7fVUFVV9ZrkimZGRJ1YGSTk4fzxhu/LshcpT8ffdc4pw6OeFupjmvkw7snGzv0zt5rf1l84d4utv2Ce7TUdSSHxPGWTQuwRlpAwRgnONiCVxRxZOedX76+bIzg47R5Gzk4o4XryKEXOOpnqQXtGHHq+7tOHwY8CQuL46orNZ2dfJeK0RyFphEDjINXMgHO3fvz25rnOKntpIaFkMNGyo0DTcaLELKiAu04kibs52cHskjGT6c0LKZrjJHJLVVjxkhtFTmTPgCRsPrhdmLhYNrIpUvr69+/wMqUoKl8/X0MK+T0NVUTTUctQWvdqYJwSWtx8Jdnc+fJagAb8/ILOlHaMbIi0hxBa8YIx3FWnQSyyMZDG57sgAMbncnb5r24JRikcWROTs6PgPheTiTiOkt2j8JxEtS/HwRDmPfl6lfVkUbIYmRRMDI2NDWtaNgBsAuN6K+EX8L8PsNcAblUtDpz/djmGZ8snPmfILtER33ZibV0uQREWjAREQBKhEygAijKjKBk5UIoJSsdEoqcos2Oi2pUIsoZUpVKnKYiVIUImBUvK+l6eitT6YVtC37NVvD2VDCRolaRqDhyOWnOfIr1NeR/+IK50r7ba7IAZK2aoE4a3mxgDm59y76FYyY4zSUjcJuLtHn/ABPcxJLHHI1tRSNJbsQW1LO4skHeOYyMjJ5ZIWld93TNDGS1ERPIytGT6kbH3+Y5LDuNDduHKx9JVwzU7nNDjHKzsyNPI4OQQrENXBsXRmN/eR2mn25j2WYYVGK0/Is81y7xuI6y62pg0yPqaLm0tJ7HgfFv6La1PF0F1szqKppmSyY7JkHwnx23B8wrFutE17y/hsyVMrGAy0wILh448v8Au6wbhw3W0xL6uhqaN4564i3B/RSccU2nLmitySqO69cjUNlmjIbK0tzyPcVeMz2xua1uNWNWeXt4K+2CU4bI/PmVcZG+oDaeEwas7FzwD9VdyRiMJeJri/WAHnv2V6MljNnPa8A6MbaXZ35b8leZbql1SIOqe+Uu0hrGkuB9Oa201kljADmTxyRNy5ssBBbtnBbz98DmlLLBUrNY8M5W65HPEOw+QHbOCN8H/hbyv40vlRbm0kdaaWna0MEcA0ZAAGMjfkrsPDN7uehtFbKqTPfBF2e/meQP0XbcPdEVzq6cNvUcFE39rresk/yjb5n2WZLHkpuOqvOjLWi1qo8m0vrJYae3xTSSyYboa3U57/LHj4L3nom6M3WENu9/a11wdvDT8xT+Z8Xfp68uu4T4HsXCrdVtpQ6qIw6qlw6Q+h5NHkMLpler5nK5b2giZTK0YCKMqMoAqTKpRAE5UZRErHQRRlUkpNhRJKjKjKglZbGTlFRlFmx0QCpVAKqBSsdFSlU5Up2KirKnKoU5WrEW6yqgoaSarqpBHBBG6SR55NaBklfP3DkdR0hdINTeatrhT9ZljD+SMbNb8vrldX08cTOio6fhihf+PWkSVOk7iMHst9yM+jfNbzos4ebZLEySRuJpRqdso5pbaV1+nUriXOT6fU398s1qu1Gy3XKjZUtY3suI7cPmHc2rzfg/ovp6ji6tqrlGaiz0T9MLJgP6Q/Gd8c2tzv4nbxXXy36lt13uluuFbG2qrZWyULNyXgsa3R5EOafmuyt9Kyio4aaMbRtwT4nvPuclYxNuW3I1NaYldHSUtDCIaOmhp4hyZDGGN+QV8gOGCAR4FQmV1bEDCqLLaqok1Fto5SeZfA05+iw5OEOG5PjsVud607f9lusplLRHwHqfiamn4XsNMMU9oo4wDkBsQC2LKSmjdqZTxNdjGoMGfmruUyl2cLukDlJ9SUUZU5VLM0EUZUosKCJlRlFhRKKMqCUrCipRlRlRlKxk5UZUEqCUrAklRlRlQSsuQ6JJVBcoLlQXKbkaSKtSK1q80WdQy6OSkIi2IqHJSERaAKURMyfN/FhMvTBcOtJfiqa0at8ANbgL3+nAbb2BowNA5eiIufJ/IvgXj/H5njJPW9N9AJO2BMzAdvjsk/qveURUwexH4Izm5koiKxEIiJgSiIgB3oERAEKURAEIiJAFCIgCEREgIUIiyxopKpKIsM0UlWyiKchopREWDZ/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40968" name="AutoShape 8" descr="data:image/jpeg;base64,/9j/4AAQSkZJRgABAQAAAQABAAD/2wBDAAkGBwgHBgkIBwgKCgkLDRYPDQwMDRsUFRAWIB0iIiAdHx8kKDQsJCYxJx8fLT0tMTU3Ojo6Iys/RD84QzQ5Ojf/2wBDAQoKCg0MDRoPDxo3JR8lNzc3Nzc3Nzc3Nzc3Nzc3Nzc3Nzc3Nzc3Nzc3Nzc3Nzc3Nzc3Nzc3Nzc3Nzc3Nzc3Nzf/wAARCADCAQMDASIAAhEBAxEB/8QAHAABAAEFAQEAAAAAAAAAAAAAAAECAwQFBgcI/8QAQxAAAQMDAgIIAwUECgAHAAAAAQACAwQFERIhBjEHEyJBUWFxgTKRoRQVI0KxUmKCwSQzQ1NykqLR4fAIJTQ1RLLx/8QAGQEAAwEBAQAAAAAAAAAAAAAAAAEDAgQF/8QALxEAAgIBAgMFBwUBAAAAAAAAAAECEQMSIQQxQRMiUYHwMmFxobHB0QUUM5HhI//aAAwDAQACEQMRAD8A9kVQUBVKCNhSoVS0AUqFKYgiKVoQClEQARSoQI19x/HraGkxlheZ5PAtjxgf53MPstNZnuf0g8TEbsjpaKP0OJHY+Tvqtnaq1lwut1ljwY6OUUbXeLmtDn/V4H8K5zo3+01jr7xVWkxQXipElLE7bTBGC1jj6j9M96ld7v1Rs6KrhNQ+ojmOkVLmwRgc9PNx/X5LbgBoAaMAbADuXCcJXSXifjO710cjnWu1n7LTAEaZJXDtu9gCPRy7xLh4UnLx9fcMj6BERdJMIiIAIiIAIiIAIiIAIiIAIiIAIiIAIiIAsBSoClQKEhSgUrQmERExAKQgUkgDJOwTAplkbDE6SQ4YwEk+SxaO6UNZEJaapY9hJbnOMOHNpzyI7wd1pb1WPuhkt9GXiPlNM0bNHhn9ry7liQ2AMqftdumNFUYA1xNBEwG2JWcnj5EdxC45cTLXUVsWWJabb3OxWDfbnDZbNW3OpI6qlhdKR44Gw9zge6w4a99JhlyYKQ8hPGdVO71J+A+TsDwcVx/TTUzVVptPDkJxNebhHF2TzY0gn/U5h9l0qdrclpKujynur+jgCtlLKy91Ekkb2jDmMmPaf66dbx7KjpjuElr4RprJZg6KWrljpIIoeZYBjSPkB7ru6ekZSygs7NPS07YIGDk0d/0DB7HxXI0dpnvnSFFdqxuaO1wEwtPLr3kgfJoz6kKE5d+MPH7f78ikVs5eBvOj/hpnCvC9JbcNNRjrKlw/NK74vlsPQLo0RdiVIi3YRETEEREAEREAEREAEREAEREAEREAEREAEREAWVIUKQolCVKgKUxBEUpiC0l8r3vlFuo3fjP/AKxw/I3/AHWTfLm23Ux09qd+zGLXWShdGDLM4maQ6pX5+fsuPPkcpdlHzL44UtbL0dMylhZSx7d7ytlTxCNvLtHmsWib100kwHY1dnzWxaE8EFzFOXQnSCMEZB2K4Rtiir+MamupDROksT2tpYC+TQx0jNTmubkhh5EObt4tyF3UsscEMk0zg2ONpc9x5BoGSfkvPehyKpmt164mrnkMvFa+eNh/Kxpdv9SP4VeS5GEzqqy/U1NSSC6MdQztaXdVMRpkwPyPGz/Qb+ICy+H4pKe0U/XMIllb1sniHO3IPpnHssKehj4hlaKvtUMJGqAtBbM7G4dnmACNvFZrKOroGgUE5nhH/wAeqeXED92Q5cPR2r2U8Xfl2nkhy2jpNkCCMhSsOnrYZ5epcHwVOM9TKNLj5jucPMEhZWSOe48QupSJUVIgIPJFoQREQAREQAREQAREQAREQAREQAREQAREQBZVQVKqCiihKIi0IK1V1MdJTSTzHDGDJ8/JXVyfEtU+vrWW+E4ib2pHBQ4nN2ML69DeKGuVGHTPmutxFTNgl7ssaeTWjv8AbkPM5XTTDqKQsYO08aWgdwWJZKZoaZtOG4DYx+6FmtkbNVuY05MeC793PILjwY6hb5yLZJXKlyRkU8QiiZGPyjCvBQFUF6EVSpHO2cf0j1FRV2mqsdvfpmnpJJqh4/s4QDt/EdvQOWRw7HSQcDWuit8zZYTTsi6xhyDt2z/9lrLuXVFiv9RHIwVd3qzb6Uk92oQNA8sh7vcqeE7NU8P8Lvtcr9bqeSWCF5GNWqVxBx5gtXDmyPvO9n69fEvGKpLqdlaouqoYtsF4Mh9XHP8ANZahjdLA0cgMKV6EI6YqPgc7duy1U08NVH1dRE2RmcgOHI+I8D5hYwirKT+okNVD/dTO/Eb/AIX9/o7f95ZyLVCsx6ergqXljS6Odoy6J40vb7d48xkeayMkc+XiFaqaWCqYGzxh+k5aeTmnxaRuD5hY2iupD+G/7ZCPySENlHo7k73wf3ii6DmZ+fBFi01bBUvMbHOjnaMuhkbpePPSeY8xt5rJzj4vmmmKiURFoQREQAREQAREQAREQAREQAREQBZVSpVSkihKIoJDQSTgAZJTEa3iG6Q2q3yTzPawY5k8lobfA6odq3c6c5J/d7v9/dYNzqW8R3yvoi3NFQQHrHZ5yu5N9gd/M+q6CjdFbba6qnyGxs7hknyA7yeQC8rK+2y78kdcUscPeX6ypMLmW+hLftT2ZyRkQs5a3D6Ad59CRlW6kjoqcRR6nEnU97zl0jjzc4+J/wCBgABYVoppIoTLVAfbKl3Wz9+knkzPg0Yb7E962wXZBb2Qk+hUFZuVZHbrdVV0xxHTQvmd6NBP8lfC0PGtFNeLK6yU0nVSXFwifJ+xECHSH/KMergrN0rMVZyXAfD1Vc7JwrcqmtLo6WaSukYRnW9+rA8savqV2Qk+330RRu/CpXGSTHe7k0fME+yt1zqThDhMRUjdEFJCIoW8yTyHvkq/wpbn0Fra+oz9rqj105PMOIGG+wwPXPiuRYrmodOb+yLOXdcvJG6CIi7znCIiBBERAFqppYKpgbURteGnLSdi0+IPMHzCx+qraX+pk+1RD+zmOJB6P5H+IfxLNUoodmJBWwzSdUC6GfGeplGl3sO8eYyFlB3jsVbqIIqmPq542SMznDhnfx9fNY/2eppx/RputZ/dVBJ+T+fz1JboNmZqLA+8Y4jioBpzyxKQG+z+XsTn0WbHI2RuWn1HeE4zi3QnFoqREWxBERABERABERABERAFlVKlSFEoVLmekHiFnDthknwXSyHSxoGd10q8c6Z6189U6Jr3NipjHHL4Na8gl4HkQB/EpZ5VFR8dimKNy+Buej1jGcNdpz3VE8/9JdJ8et2+T6k59Cu0fEyQRse0ERPa9oPiNwvIOi+4fYJbvQ1taDS64zFVvcSzUxzsgHzbv6DPevWhWQYic2RjmS7McHAh3uuLaEmmzomm90jYRbu9FfCswjseJ78K407812wexysuhYgjc+8mY/BFTaG+rnZP0Y1ZQWPFJkSvP5nnHoBgfotTklQkay+MprldrbbJiHt6w1Ekfi2MZGfLUWLfrh+DIp67i3iO71Jy2F7KGn8gAHv+pZ8l24Swbx1vruPJs9PgVBFAUq5MIiIEEREAEREwCIiALc8bJGEPbkEYPcud4VhfDe70yOqmko4jGxkL8aWPILnYwPAtXQ1LwyJzj3BaTgYGW0TVzuddVSzg/u6tLf8AS0Lnkk80Sq2xs6FERdREIiIAIiIAIiIAIiIAsqQoUqJQkLwLiqOivV0vIfXvgq2VJEcL2PLJyThzC4DbYAj0C99C+e+kqlhpLxWy07nsrGStJbnYt3wfVc2f2o+f2Ojh67xzLL3V2SF9CKfVTOjkyyUtd23tw5wOM5GQcHPd6roLba6q18Nt+wVn/urQyGmdKOsD8twWFpxqId7g9xaVk8LMob1ZJ6W7Nc1s8wlcHMaO1jGppI2yO8LaXvhVtqo5bvw5Xkmnjc6OGRjXFgG/ZIGQR3ei5MmaGrQ9ne/vOlQad9Ohp5LHxLYJor1diyJ0kjWsdLVOLhJsQDITsCO4kg7gr1S4cT0VmkDJ6h0bojH11PKNMjWuxlwBxqA1ZJbnkfBc1wfca7i7h+3isfK6qpqvNTJNRgxlreTTnY5bjzyc4W041sDZbXMyqjqq6gfOZGRx4L6JzvzRbbgH8hPeQDvpVWrb6UQcuSZ289WymjkfIHENaXjSM6gBnbHM+S1NPdHfckNfXwOoi5hkljkduwkknP6+XJcVYuI7nQUEFhrRFdaguaKecFzetp8HJ7QzloBB2JB2O/PW9KFxrb5i1UXXUjHTa5Ipsfixnsh7dJ+EOBy07jOeSzkyqctKkEcTW9HpvBscP3DDVQDs1r31ef2uscSD/l0reLV8MRiHhu1RN2DKKFo9mBbQFehjSUUkcs922SFKpypyO9bMkoo1NPeFKYEqERAgiIgAiKHHZAGg40rnUNgq5Iv61zNEY8Xu2b9SFtrPRNttqo6FnKngZH64AC52+f8AmXElntg3Y2U1Uw/dj3H+otXWqGDvTlPyK5NoqPmERF1EQiIgAiIgAiIgAiZRICyiIpFCpeKdMNrhg4lhqagFsFxgdB1mdo5Ruw+52XtS5PpO4dHEfC1RAwD7REOshPg4f9+qnlVxvwN45VI8n4Gnc3VSPmFVGwgdQ5oL2eYB5t82/Jeg0VDRVUxbTvexwb2oy0j6LwW3Xae01wc9hMrCWTRSDAdg8vI538jnxXoHRjxBNWXm6vlL2sc2N0cD5HODWgkHGTz3C83iuFabyPkdsMyklFcz1iiJoIRFoaIweeeZW1k11FHKynndE97CGvYRlhxsRkEc/EH0Wqpa5rwBjAPiNisitrIaWimq3OETYYy4uztsE8E1GPdexHJG3uee3OmvHEFio7pVNhpQwCZslIwiVswcQ6Tb8jxu7vGB8W68z4lvVZWXZ7LrLUNq6dohD4pABgHIO2x55yOe3Jd90k8QfYeGKLhq2NliqpdIeWcgwnJbnnuVo7/wS91TQtbcLebjMGAUrpRHI8aTuMgDB0+e5zst4JQtTl1uvubkpVpXQ9M4Q4kfcuFbbPcYa1s8kYY6anBGtw21DG2+Nx45W1gqK1uplvvLZ5mt/wDS3KIB/j8TSN8LiuHqu58KMdb6q2yVzKVhPWUYL5INW562LGpvk4ZBA2ysmPjeknkLTb6lrpTqnkZREljefaGMkcuQKnLJlhJuvXrxGoRktjoanjw0Ycyqtkokb+eGQSxnHPcYOPPCwDx/U1UeiC2GR0g7AikDvqsm0utFZTCbFM14OhrZpTgZGcFh7zudxsjuGLUarrrfL9hvEp164H5ZJ6g7Pz5grKz5Zx3kPRii/ZNVDcuLqDTV1lE11MTksY7LmhdtZOIqS4wNc1+knmHbEFWbbdGyudbbuyKGra07tdmOUAbkeB3+E+2d8crxBbqK3yvqKGZ4Lty0HslHaywVKEk0+n+C0xyvTJUz0wEEZCLy21dJUVEBT3FjsN2DhzXQ0nSDaaj+2DQeWSvRjxcKuVo5pcNkT2OxRaugv1BXD8CZrlsWyNeOycq0MsJ7xdkpQlHmisnCszyBjCSeQVZOOa5rjC+w2q2zPJLpcYYwA5c47NHucLObIoRNY4OUqKeE2Guvd3u7t2NcKOA+Te08j+I4/hXVrWcM202mxUdG7eVkeqU/tSO7Tj8yVs1vBDRjSM5JapNhERWJhERABERIAihErGEREgLIUqApWDZKEBzS1wBBGCD3qFKAPnXpo4Qdabq650rM08+78Dl5/wAj/wArgLPdKq1VbZ6WYxuxggjLSPAjwX1vxFZoL5bZKWZrS7BLC4ZAPn5FfMHFNh+566WCSItjbKWj9ph/ZP8AI9+PFSi1H/lJbdPx5Fab78Xuj0rhTjSkusLaecaJABqGrceY8QugvNQ42wskljkpHSxF73j4WCRpcD47Zx5r58ihkZAamllw+KQDLXYIznBx7LaVHEFzqaEUVbVSCHIOtvfjfDvdcc+A7943sdEc6a7y3NhbZZ6zjaqfJKJY6eommJkPcHHGF2vBVE6Wqmlu8TZoKmoNRS1bXOlIGoODQ38oDgDkc8d68wttBUVVYXQzxySue3VEZNLpmk76c7H0XsLp2W7VSUxAa+XVTN2aGb/D9eSxxr0VGPP8G8C1Lc7CrmoqsQVFV1dU2nJMVTE4iWM/uvbgg+XfyIK2cv2GvpA+J0LpcfHUxBpJ8TjT9CuLoL1NNBMLoYaaSJwczsYEg7wTyJz3raVt8t9TQRz0TdcxOhzWbdWf5evJcn7nIk4yVr3/AJG8FNVzMPiG3Vc1zY213OW01M+I5g46WysxnsvcCHYPIfFgnYKuxMvNpeI6iaKrBeRHUMwS5nccYAz3beHJKW5iWXq3tjeRs+nmaHD5H9Qs+ittVbppqyxxQTUM28tCQMtd4tI7/I/MLCmsq0xWlrz/AKqmOSlDaW5droJL7RCoptArqeTXjq2h52wD57Ehc1e6J9xYG1lVUSyMcA2NjAM/InC6YVVRWyvgcY2TNbrcJIy17B35yMkeY2VLWUzJGMaHRNYMaRHqB78/8rkzcS1JNXa+f19eBvH3djzSv4bZFINccrW5xkZSl4eh6xoFFJIX7t5nV6YXrL6MmLVMdWvZoYwZwe8hDaKelaHRtcCN9Pd8u4+ib/UMyxtyXL3j7SF8jz2hir6YAU34LQfhMZ28srWXPpYrrbUmjpZGTCM4kkjxg7bgOOe/vW+6S+IYbVaZqeOUCsmbpYzJyQdiduWBuM4yvB35LNTW4A2yF6f6XB8RDtpqr5EeKyqKSS3PWYenK4Ahv3VBoxjVJOSSfM4V/gq43TpA46gmuPVChpiKl8UXwjR8A33OXEfJePyzvljjjdjSwYC+j+grhs2bhP7xqGYqrm4S782xDZg99z7hes8MNl/px9q1dfg9JREXRZzhERFjCKESsAiIkAUqEJQARRlEDLIVQVKkKZolSoRMCoLiekXg2K+0j6uljxWNb2tPN4HI+o+o9Au1BUrM4KapmoycXaPkxlnnNRXOpYJnR0wAq2FvahyfiHjyzlYVwlDZurJb1jDjrOQePMHy9R5r6ZulibSXZ96tsA62Vgjqo2ba255+eOf/AOlePcbcNW2W6QU9LG6CecODJSQIy4bhuOW45Ed+xHhy/uNGXRkR0qOqHcOCZAS5kkDWuice008mu/kt/NTXeGGnFwY404d1lNO5+puo92vu91rKi23Th2pjeWtGo7NcMtkwe8cj7b9/gV3lk4loTAYpY4oWT/HTHtROPfjP6c/VHEZJJKUFqRrFHmnsy3X3yGohFL+K2UBoy/Yv/wAWFZfcPuyB74ZXRh2GujB7Tge/KqvHC9FWE1FlmdRzj+wkJMLv8J/L+g8lzj56221YhukD43g5God3i08iPMLmxwxzjUP6OrtGnUkdbBXxU9AKtzesqc5jka7AIPieQP8A3YZx2XDV7qo9LatroJnEaH5GiQO5eRzj9RleQz3PW/XqLo3P1dU3shh7iMLOs97qJKuCmqJXPp5XABriAA7kP+fbwCnm4Ryja2fj1XwHqjN0z3Kuaa5gkfTMfLGS7Y6XHbm1w3Dh6rUMvH3TdY7fVUFVV9ZrkimZGRJ1YGSTk4fzxhu/LshcpT8ffdc4pw6OeFupjmvkw7snGzv0zt5rf1l84d4utv2Ce7TUdSSHxPGWTQuwRlpAwRgnONiCVxRxZOedX76+bIzg47R5Gzk4o4XryKEXOOpnqQXtGHHq+7tOHwY8CQuL46orNZ2dfJeK0RyFphEDjINXMgHO3fvz25rnOKntpIaFkMNGyo0DTcaLELKiAu04kibs52cHskjGT6c0LKZrjJHJLVVjxkhtFTmTPgCRsPrhdmLhYNrIpUvr69+/wMqUoKl8/X0MK+T0NVUTTUctQWvdqYJwSWtx8Jdnc+fJagAb8/ILOlHaMbIi0hxBa8YIx3FWnQSyyMZDG57sgAMbncnb5r24JRikcWROTs6PgPheTiTiOkt2j8JxEtS/HwRDmPfl6lfVkUbIYmRRMDI2NDWtaNgBsAuN6K+EX8L8PsNcAblUtDpz/djmGZ8snPmfILtER33ZibV0uQREWjAREQBKhEygAijKjKBk5UIoJSsdEoqcos2Oi2pUIsoZUpVKnKYiVIUImBUvK+l6eitT6YVtC37NVvD2VDCRolaRqDhyOWnOfIr1NeR/+IK50r7ba7IAZK2aoE4a3mxgDm59y76FYyY4zSUjcJuLtHn/ABPcxJLHHI1tRSNJbsQW1LO4skHeOYyMjJ5ZIWld93TNDGS1ERPIytGT6kbH3+Y5LDuNDduHKx9JVwzU7nNDjHKzsyNPI4OQQrENXBsXRmN/eR2mn25j2WYYVGK0/Is81y7xuI6y62pg0yPqaLm0tJ7HgfFv6La1PF0F1szqKppmSyY7JkHwnx23B8wrFutE17y/hsyVMrGAy0wILh448v8Au6wbhw3W0xL6uhqaN4564i3B/RSccU2nLmitySqO69cjUNlmjIbK0tzyPcVeMz2xua1uNWNWeXt4K+2CU4bI/PmVcZG+oDaeEwas7FzwD9VdyRiMJeJri/WAHnv2V6MljNnPa8A6MbaXZ35b8leZbql1SIOqe+Uu0hrGkuB9Oa201kljADmTxyRNy5ssBBbtnBbz98DmlLLBUrNY8M5W65HPEOw+QHbOCN8H/hbyv40vlRbm0kdaaWna0MEcA0ZAAGMjfkrsPDN7uehtFbKqTPfBF2e/meQP0XbcPdEVzq6cNvUcFE39rresk/yjb5n2WZLHkpuOqvOjLWi1qo8m0vrJYae3xTSSyYboa3U57/LHj4L3nom6M3WENu9/a11wdvDT8xT+Z8Xfp68uu4T4HsXCrdVtpQ6qIw6qlw6Q+h5NHkMLpler5nK5b2giZTK0YCKMqMoAqTKpRAE5UZRErHQRRlUkpNhRJKjKjKglZbGTlFRlFmx0QCpVAKqBSsdFSlU5Up2KirKnKoU5WrEW6yqgoaSarqpBHBBG6SR55NaBklfP3DkdR0hdINTeatrhT9ZljD+SMbNb8vrldX08cTOio6fhihf+PWkSVOk7iMHst9yM+jfNbzos4ebZLEySRuJpRqdso5pbaV1+nUriXOT6fU398s1qu1Gy3XKjZUtY3suI7cPmHc2rzfg/ovp6ji6tqrlGaiz0T9MLJgP6Q/Gd8c2tzv4nbxXXy36lt13uluuFbG2qrZWyULNyXgsa3R5EOafmuyt9Kyio4aaMbRtwT4nvPuclYxNuW3I1NaYldHSUtDCIaOmhp4hyZDGGN+QV8gOGCAR4FQmV1bEDCqLLaqok1Fto5SeZfA05+iw5OEOG5PjsVud607f9lusplLRHwHqfiamn4XsNMMU9oo4wDkBsQC2LKSmjdqZTxNdjGoMGfmruUyl2cLukDlJ9SUUZU5VLM0EUZUosKCJlRlFhRKKMqCUrCipRlRlRlKxk5UZUEqCUrAklRlRlQSsuQ6JJVBcoLlQXKbkaSKtSK1q80WdQy6OSkIi2IqHJSERaAKURMyfN/FhMvTBcOtJfiqa0at8ANbgL3+nAbb2BowNA5eiIufJ/IvgXj/H5njJPW9N9AJO2BMzAdvjsk/qveURUwexH4Izm5koiKxEIiJgSiIgB3oERAEKURAEIiJAFCIgCEREgIUIiyxopKpKIsM0UlWyiKchopREWDZ//2Q=="/>
          <p:cNvSpPr>
            <a:spLocks noChangeAspect="1" noChangeArrowheads="1"/>
          </p:cNvSpPr>
          <p:nvPr/>
        </p:nvSpPr>
        <p:spPr bwMode="auto">
          <a:xfrm>
            <a:off x="0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40970" name="Picture 10" descr="http://t0.gstatic.com/images?q=tbn:ANd9GcTZRcidDerC6ZpNsE8SmN53OiLXNlbpni1KLIj4gYwBkIOWOcf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3429000"/>
            <a:ext cx="2190750" cy="2085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NIKOTINIZAM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Ovisnost o nikotinu</a:t>
            </a:r>
            <a:endParaRPr lang="hr-HR" dirty="0"/>
          </a:p>
        </p:txBody>
      </p:sp>
      <p:pic>
        <p:nvPicPr>
          <p:cNvPr id="39938" name="Picture 2" descr="http://t0.gstatic.com/images?q=tbn:ANd9GcQfDG0q6Vf9ASytlopkl8K5dW5CRLlItpjdealnYNmjwbWsz14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140968"/>
            <a:ext cx="2327523" cy="29708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Pušenje i okolina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Pasivno pušenje-nepušač u okruženju pušača</a:t>
            </a:r>
          </a:p>
          <a:p>
            <a:r>
              <a:rPr lang="hr-HR" dirty="0" smtClean="0"/>
              <a:t>Zabranjeno pušenje na javnim mjestima</a:t>
            </a:r>
          </a:p>
          <a:p>
            <a:r>
              <a:rPr lang="hr-HR" dirty="0" smtClean="0"/>
              <a:t>Uzrok mnogih prometnih nesreća</a:t>
            </a:r>
            <a:r>
              <a:rPr lang="hr-HR" dirty="0" smtClean="0"/>
              <a:t>, požara </a:t>
            </a:r>
            <a:r>
              <a:rPr lang="hr-HR" dirty="0" smtClean="0"/>
              <a:t>i zdravstvenih tegoba</a:t>
            </a:r>
            <a:endParaRPr lang="hr-HR" dirty="0"/>
          </a:p>
        </p:txBody>
      </p:sp>
      <p:sp>
        <p:nvSpPr>
          <p:cNvPr id="38916" name="AutoShape 4" descr="data:image/jpeg;base64,/9j/4AAQSkZJRgABAQAAAQABAAD/2wCEAAkGBhAQEA8QEBAQDxAQFA8UEA8PEBAUDxAPFBAVFRQUFBUXHCgeFxojGRQUHy8gIycpLC0sFh4xNTAqNSYrLCkBCQoKDgwOFA8PFykcHBwpKSwpKSwpLCksKSkpLCkqKSkpKSkpLCkpKSkpLCkpKSksLCkpKSkpLCkpKSksLCwsLP/AABEIALMBGgMBIgACEQEDEQH/xAAcAAACAgMBAQAAAAAAAAAAAAAAAgEDBAUGBwj/xAA4EAACAgEDAgMGBAQHAQEBAAABAgARAwQSIQUxIkFRBhNhcYGRMkJSoQcjsdEUFXLB4fDxYrIz/8QAGQEBAQEBAQEAAAAAAAAAAAAAAQACAwQF/8QAJBEBAQACAQUAAgIDAAAAAAAAAAECESEDBBIxQRNxYZEjQlH/2gAMAwEAAhEDEQA/APSlWXIshVlyJPLI72pRZcqyFWWhJuRhCiWAQAjgTTJQIxEkLJImoiVEftLaisIitTqWIvb5lRz2FnmVZ8V1Roen+8zNRpP0/A1VyqgpN2Lrj5TcZU+4NeE0D6j+kx8+qCMhdgAdyltwFOASOD6j+s2LNx2+vw9RNX1PpyvkwuQhxtvGoDg26nGyrtrgnxV8QYhwXW/4gYHz4wgyvp0Yb84YKCOQDjU8t5+I18Bzc0Pty2Vc4D5WPhDAbiRwT4aJonsPjU22L2QxYdT7pt+dcbKuPHkUD8e0CyCS/BHiofAHy1PtfoHGpyNlR0XfsRnVqcrhSgG7NyuQ8fqAkmt0y5CTqGcOMfbcedwogV+nmp23Q/aTUZNOoTAuVvGFolVVVHnd2SefkfhOG0zZMeHULu2bdn8t7JLF9u0A1t7sSfgJ1nsVqgMeIAgsOw3ceLk+EefP7yTYn2fzZicuYoSSPAo4Wq4uuRxNn03pmLHkoKgYAE8eMjsT9/6zNw65XY4yy7lAZlXvtPYn9plqqAlgo3EAbgOWAHYyTaafHtAIP08pmafPu+FV2+UwdCOL9ftM1FrsK+kky1MdVi4xLagSlZJEmSBM6KuvrAiW7ZDLM6KmpBEsIkVMlSyxCsyCIhWBYrCVukymWVskxY0w3WVbBM1klGyZ03KvRJcBIRZcqzpI52oCxwJIEcCaZCiMBACOBFACSVkgSSIhWRFZZaREIiGMwlTID3FzIYSphNBgtoipZlNihSE8A82R+32h7sspVhwfykArXkOe8yc2SlPIHHnMXHq/KrdgO/ZQObP9poOM6t7OOmYJjUEFi6vuIyDUC/Hd8rsKpRPG2xXlzXtKuY8ZXyko6uqjaviF87ixII4qvT48ejaTqoyPk2U64iVyEjl27eBu3HH2M4r2o35HdRiLMdwBA5BNcbu9X5XJPM+pap8js7fiJsmyb+FnvOg6d0vUbFyYwx/0kWK+vyl3SvYvPly0wA2n8xvnz7en9and+znsjlxIxbISpJ2qLAHxIPEk1PROnuP5u8h2tWNeIAnt24G7mvhOl0iuAC3axYqv+mZumwUSGF1Q3cc1Mx9MCBx8pJmaRBQqZYwgij8D9QbEq0eOgJmoIbSVEcLBRLAIEoFQqMRAwJak1JAk1BEKxCstMUiZ0VREUiWERSIFUwiMsvKxGECx2WJsl7CV1MtLEWWrFUSwTbCQIwhUdVikARxACSBIJEDJhEFikRyIpmolLCUvMkiVPjimC+L6+YnN9Y1OUM641IsG8nFKvPI9TQFCdY+ETHzaRWHbt2IiGj9mcanTKPCq2wK0SwI48TeZ8+0Nb0/xKaDci/I/9q/2h04+5z5MJ4TKd+P03jh1+1H6GbrJiv8AvENTh6djU2oon+/evpNniIA29pWNOwa+D8ZYNOe/HygWNk05J7fX4TL0+Cpbjxy9UltJRJegiqssUQJljSBGAkhUKkwghFjQgkVFIjyDAkIilZZUgiBVESsiXsJUYFSwibZewlcNE4EtQRBHEWTAR1EUR4hMmQBJiBCEJqIRY0IohEQiWSCIJQySspMgiQUinNdS01gt2KEMD5gg/wDs2+PlQfUA/cTSa33mV8mELS5VTa12VDEqb+xM3HUupYNJjD5siooAAv8AE1CqA7kyysk3VjLbqLCtcngepmh6r7W4sR2Y6y5PgfCvzM472m9tcuqBXErYcPqT48np8APhNP03UhX3sL9ePO+8+f1O5vrF7un233L+npvROsMzfzWsP5/pPp8p0ipPOOl63dXNfPtO46H1H3i7GPjX18wP7R7brbvjkx1+l48xslWOBJ2yZ73kAjSIXBJhIuFwSYQhJCEISSKgZMgwRSJWwlhiNBpWREjmLtgTLHEVVjiIMBGkCPEUQhCIEIQihCTIMUIsaEkUiRUeosk02PTOuqJ493xVjnncTXwBI+888/ij0Z8Wcagl3x6igrMxPunUeLGL7AjxAf6vSepawAlFPZidx+AHa/r+xlPXei49Xp8mB+A48LVyjj8LD5Gpx62Hni69HPwy2+fQxFftM7Tni/8A2RrOmNiLByCVZlteUNGrU+YPeU4Woz5lfWb3TZ/dtQNrQo/CdT0zXnh0amWj8ZxOnKkGzR8uO82nTNTt/wC+U42a9KyWcvXOma8ZsYYcEcMvo39pmgTzzofXvdZAedp4Yeo/vPQMOUMoZTasAQfgZ9Xt+t+THV9x8rrdO4X+DxSI0ip6K4oAhUkyJI0JAkyQhCEkJBkyDKopiNHMQmZaIwiVGaLCpYsjU59iM1WRVC6tiQAL8rJEkSNRs2gv+EEHmyL8uB3imOnV0+Jv3VbQWNZNtEgdhbV9DLl6ljqyexIIAY9vpfmP6SoaPBYFctTDaX7WCDYPAsCvkJd/g8XoLqu5ugxau/rzLlcGTX42IAJs8fhYUbIo2ODYPB9IDX4722bsr+FqLBtpANUeZVhxYS25QbBJN7wNxJNkHi7Y/K5K9PxjduskszXuYbd2TfxR8PNcjvU1yOB/muOzZ8Pho01kstgVXpzJbquPuGHlyQwUjcFJBqjVj7iI2kwgqpB3V4KbJYVSq8EHw/iF/PmGp0mKgTwFJJ7mwzBiPqQp+nxlyeF+LXY2AKtdtt7G91XRFcccyhOrI3bsSgQkMA4ZVYc1wabt8JaNNjKgeLbdi3fcCPQk2JWdBiUcCttVbOVUqoCnbfcBQPX7y5HB9L1HHk2gMNxUNQ3VRAPBIH6hMqYOiTEmwKWsqACd4DBVUbqPF9uZl+9Hb5fLntR8+0tqnkCTCQJkx2Jj59Qio24lgobcEDM1AGxS83MuQFHlKp45n0uLLnz4VUptUZcQf8+B7oqDyCp8LDyNes5XUrtcgGwJ6V7R+zmNtSMrYjlCnOn8s7Xx486eJgARv2tZr0Y+YEboPs107qWi2HFjx59OzYc2bTKMWT36CvecXYcFXCtf4ueRPm49K5WyfH0/zeMlrzrSm/8AibPEvBZTY8weCJn9R9j26fk2PkGZGBbG4BDbQa8Q8j27E38O01+dQhPp9Z585ZbPrvhfKbjYYDwDY5na+x3WCD7hzw3OOz2auV+vf7zzrTdQ7qDYB85vun6qiCDRHY12PkRMY53p5TKDqYTPGx6vATG6fqxmxJkH5hz8GHBH3uZFT7ku5LHx7NXTCHVQGcMKVN9sttW0geIAcXdjv2MsbqKWAD50TTdzVVxR7j5SvOuGireTEmi/DsDfI86J4ijFpzv5B8J3He1bAKNG+wBPbtcN08Lv8zxfqPz2vR4ugaomua84x1yUGs8kqAEfduAJI21fZTMdv8OQASvryWFEIUF/p8NjmpGRMRXHTMFDsRtOTeze6yWCR4gas/SvOW6tRdk6njC7gb9OG55Uen/2v3h/mmK63We1Krk2LugBzVGR/gMQvjbxXDuABwKAB4/CO3epGmwYqDICFsMvLhQSp5CngcMfvLkcGTqeOwu4WSAtbjdgbT24u4Z+ootdyS1UA18ZFRj25osPnF0+gROR3HamIAUClBo8gAed+frEOLAxumJLEWDlA3b+argeLHdj0lbTwD1XHfJAHPPj3WNnFbe9uOP+avx5QyhlNq1EEeYmOen4twPIG1uAW77kti99/CvnffvMoJQA8gBXNk/U95REIi1LKiwqOBF1GJnUqrbL7miePMdxV+skSwRSj/BksrblG39KUSKNLd/h57So9HW7sA7ma9ovnP7zv8rX5GZyxpaG2sXooFeMGgBTJa8KRyL+MY9HHk1HmyVssPBwxuz+Dv8AGbGE1JFutfk6YawrdhBsJP6bQ38/BX1ino5N24JPc+74ACovhF8HwDn4zZQj4xbrW6rpxIRVpqBW2AoAsDY54PHlcP8AJv8A6BqgNyWCAGFsL8TeM+L4dpsou/mpnUW61/8Akw4G7gd/D+IXdHmq+l/HyiHo1s1kBedo5ogu7HhSKrfQ58jNrCPjFugCEIR0BCEIJqupaQ+Ijs37Gcn/AA66UdPr+shmr3zaXImPmthGUF/Sy1g1+keonfugIIPYzj+u3pc+LWqCTg3JnVQSX0rkFwAO5BCuPPw15zy5T8fUmXyvThfPG4/R7fae2wP6LkH7r/eecdYyliTYv7T1P2oRdRjxPjZXVlLI6m1ZWAIIPmCJ4913A6uw558wCZ5OtN9WvX0L/jjA6Oze9cm6JIr0rtOx0DUQL4M5TouQMtgcqaYenx+RnSaIgkX29LnHqu+Pp6N7F6slcuI/lIZT8G4I/YfedNOO9nNYi5caoNqtY+ZI/vU7CfQ7TPfT1/x8zuMdZ/tgf5VT71cKQzsvhvlyb3c+KtxA7VcMXSFVdm47QmRE45UOQWs+fIFTOqTU9Wo4brXZOjbt+5//AOpU5KWrKfg28+HsPW6k6rprMjeIM7MzE1SkthOLtZoAEH6fGbGEtRbrXN0mze8GidoZLFEueRfP4z6dhIbppTGqr4yrA0QKP8vZyCfrNiZENLbWYej0qgsLUL+W7I2nxG/Etr244jDo/A8Q73YTtyxIAuh+KubmxkAw1DutW/RvEACAoU9hQ3fyuKBHH8qzyO4mfhwhVVR2UADv5fMk/vLbkEx0tkeLXzjmRJIUywSpJYDJHWNFBjRFEIQmgISCZMkJUV8V1zXeWwqVQhCEEIQhFCEIXBCarrWlDLZ7Hhv9ptLi5MYYEEWD3mOph542NYZeN24Xp+M6dM+IsSiHdjUnhEcWVX0G4MfrPP8AqeYZcrkdl3GwfOeje0OnKjMqkMwABoi6q1v04M80ese1SQGyk1YscEfEdyRPk6u7L7fVwss3PrX6LC+KsqCxVZMZu9t8/vU6LQajHk5VqP6T3+0bpmJmFHGGq6YG6+d9uPIzN0vQ8bkbkGM33B4v0mM7v26ziNj0zVBcmI2eGQ8/6h/zPT55jg6djQN4txBIFn7Gem3xPX2P+0/Twd3reKJKmSJAn0XiNC5BMBJIMJMiCEWqjSCZGIJi3AmLcCkmRcUmLBJUy5ZjIZepklgkxAZMQsBhUgGTECEITSEIQltCEIGCEiFQqSFwqTCSLMXqfVcOlxNmzuMeNe7HzPkAO5J9BMtnA5JoDvOY65ocGvCrlLFMZbana2IrdRHeu3z+M59TPxn8t4Y+V59PDOoe0Wpx6/VdRVmGPVO4yofw+6LVhVx8FCi/I3zRN9Lpun49egyhgHAAI9K8gL+P/s33UPYZsTE6Z1zKLG1wNxHYij4WnL4dFk0xfGdPkxgElAFYqBY4UjyHoe3YcAT52eVy/cfTw1PXp0ui0Jw/i3GuLDgg+VFaHMkYSrsTY3Et8rEXovUmcVTGvUGbU5MYUl1YN+UeR5nktdfSrS4t1Cu5FfMkCekzz/oKnLqMfFAMDXpXiP8AQTv90+h2U4yrw91eZAYLDdGBnvePaYSJIMQJEkxGmUm5BiiTIlPnFMkmJcqUGRcGi3BBTLFMx0aXKZGrgYwMqBlgMQcGMDK90YGSNcm4lw3R2yeEQPJJijQiXIJhs6Nvkb4GQRLaSWiZNQEFn6D1MhnA78f9J/2nK9V6i2bJa5DjRAdvHcfq+Hb0mM8/GNY47bLUq2QltzHnhbpVHwXz+ZswxdPU8sTfBBHB/wCfP7zS6TIzkE53OPzYivoD5n5CbU5toGwmh5sbueX3d139ThmY8Cg/lr02i/vMfBhx5cg1CFgwXLhPgIVgMovhu9Mho9iCau5Vj6kQD7xRz+ZeDLMfU0Fd64/rNyxnlnqF5FtuAB/CQvN+agX27X6esXW6TBmXayr/AKq8Q+IMxE6uhNbX2k/iW2A+ddpj5+qlCSACo337wMrEgcbbAB8+flNWy8MyXe2R0XoqYn3q1imUDzu/M+ZoTdcHznE/wv63l1eHWZXBXFj1TYNMrbgRhx40AvdzZLEknmyR5TsxiocAAcmh6k2f3Jm8MJjjqTTOeVyu7VlfGCmVUY6dp0YWXCIGgXjtaPIkXIuSBkXAxSYFBMQySZWxqCBMW4hMXfMtFVpejTDRpejQlNjJUx98o3Sd81tnS/3kkZJSDJ3R2tLi0i5F8SAZbC1RGJle+NcQAZDRHyACzwJzGL+I2kbUZdOxON8YveWRsbISwBBUk34R4avn4GjZdYpkMtKa4AHHoABPKep/xebH1DFpsWBNZhOTGvvsePNiy43e12e7c8sA3c0CD5Vc7lPavSvlXCcjY8hYbVfcoLKV8IYHaT4h4SfOO1qtB7W/xGxafVYen4mXJmyBv8S5/DhT3RYKK4ORuDXkPmJq8ntDpsWPJlctSiyGo2ewVV8yew+c8v8A4p9QKdb1jrw2PLh8iLZMGME/LymB13rGfKuFKfDf5W3I3vG4U880OfvOeeG9OmNk9vafZA5tRphrNXaNqCWxYB+DBpwSMYA8yQCxJ5O4dqAG5z6wKK7/ACvtOB1Pt57nFjFD3SbcYPIACKBV881XEqw+3+LKAVND6zlZfkbmneN1BQAW4Q2O3O4V+1f94iDIDkDLnUJtYbScewkkEMSRdiq4NeI8HiuIPtzgA2Pvb/SqmvTuQI2k9qcDBmx4XbZzWXIqkkg1tA+Pf0uY1WuHcY38ShSDuumVTtsfH7/abzS9VwqlFwFxhjk3Wx4HNn8tcHt27Th+n+2KPiTJkGPGGNDx0B25JauL4v5Vd8cp7Se3C6QH3ORMzZCRtuuG8TOfMDuBx5+fEcblMpMYPGWW2vXOo+2Gh0qndnxb2UZVwqwOXIruEVlQctbEAes2OLX5Ew4m1GM+9dkRkwK+QK7tQJoWFHFseBzPD/4L4MnUOpZdXqryDEu/GWxOcXvwVAIatoKjkKTfNgccd30n+ICP7Qavp41HvcDY0GEeEqmrxr/Nxow8iLsc8ofr6+XnunoQ7yWiY3B7GxzyORfb+slzJC5FyAZFwQfMbpV3EVYsDv8AOVvqSv4123fdl8u8BlCO7NYBCgUGPa/QfGUax1ybdvNB7tXHevl6TSWnWj09f2r+4kf4sWB6mhyOaNf1EwypDK1WVLmhfJIUAfa/tKsSbfdjuEJs7TureSD29CIJmvqxweOeBzXPH94p1X/629/zekwwD4e3hLns1E7V2+XqP2ijFwo54ZWJ522Mny/TMllrqQe3qw+o7/1k3MXED4bFUWJ+LMAWb6m5ffxmdtSKll6mEJk1cDIUwhNsrE7SR5QhFLVgIQihLRCEoy12uyG9l+FseWx8l9e4ny1g9q9bkfa+pyldoat1C9g8hCEvlU9tt7QuV1OgZSVLe4clTVvvUbuPPgfaZ2v1eRtV1HGXco+LOzruIDMGxgE18IQmfjp9rB6li9xo8moxl1zM+mLZC7sWIUEXuJB/Ee85rXdVzZlwNlyNkZFZVZzbBVcUNx5P1hCdJ6YofVO4GN2LItMFvgMbBP2legysAeT3hCXwfWzyuVTGRwTdn1ozG13UcrWpewoUgUAL3CjwIQhJy1fVLpXbJiY5GZyocruZjRry5mvyalz4yxLKy7WPcV2hCa+ubvuqe1OsHScCrqMiBwCxxnYx5x/mWjXibi/OcVperZ92N/euH0+98LA02NyxyFgR5ljfMISL6s9kNdkz6HS5srbsmTGGdqAtiT5AADt5TcSITPwpHnK8p4HzEmEEkHiKYQlUQxDCEz9JSIjQhM0qzKrhCDcf/9k="/>
          <p:cNvSpPr>
            <a:spLocks noChangeAspect="1" noChangeArrowheads="1"/>
          </p:cNvSpPr>
          <p:nvPr/>
        </p:nvSpPr>
        <p:spPr bwMode="auto">
          <a:xfrm>
            <a:off x="0" y="-814388"/>
            <a:ext cx="2686050" cy="1704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8918" name="AutoShape 6" descr="data:image/jpeg;base64,/9j/4AAQSkZJRgABAQAAAQABAAD/2wCEAAkGBhAQEA8QEBAQDxAQFA8UEA8PEBAUDxAPFBAVFRQUFBUXHCgeFxojGRQUHy8gIycpLC0sFh4xNTAqNSYrLCkBCQoKDgwOFA8PFykcHBwpKSwpKSwpLCksKSkpLCkqKSkpKSkpLCkpKSkpLCkpKSksLCkpKSkpLCkpKSksLCwsLP/AABEIALMBGgMBIgACEQEDEQH/xAAcAAACAgMBAQAAAAAAAAAAAAAAAgEDBAUGBwj/xAA4EAACAgEDAgMGBAQHAQEBAAABAgARAwQSIQUxIkFRBhNhcYGRMkJSoQcjsdEUFXLB4fDxYrIz/8QAGQEBAQEBAQEAAAAAAAAAAAAAAQACAwQF/8QAJBEBAQACAQUAAgIDAAAAAAAAAAECESEDBBIxQRNxYZEjQlH/2gAMAwEAAhEDEQA/APSlWXIshVlyJPLI72pRZcqyFWWhJuRhCiWAQAjgTTJQIxEkLJImoiVEftLaisIitTqWIvb5lRz2FnmVZ8V1Roen+8zNRpP0/A1VyqgpN2Lrj5TcZU+4NeE0D6j+kx8+qCMhdgAdyltwFOASOD6j+s2LNx2+vw9RNX1PpyvkwuQhxtvGoDg26nGyrtrgnxV8QYhwXW/4gYHz4wgyvp0Yb84YKCOQDjU8t5+I18Bzc0Pty2Vc4D5WPhDAbiRwT4aJonsPjU22L2QxYdT7pt+dcbKuPHkUD8e0CyCS/BHiofAHy1PtfoHGpyNlR0XfsRnVqcrhSgG7NyuQ8fqAkmt0y5CTqGcOMfbcedwogV+nmp23Q/aTUZNOoTAuVvGFolVVVHnd2SefkfhOG0zZMeHULu2bdn8t7JLF9u0A1t7sSfgJ1nsVqgMeIAgsOw3ceLk+EefP7yTYn2fzZicuYoSSPAo4Wq4uuRxNn03pmLHkoKgYAE8eMjsT9/6zNw65XY4yy7lAZlXvtPYn9plqqAlgo3EAbgOWAHYyTaafHtAIP08pmafPu+FV2+UwdCOL9ftM1FrsK+kky1MdVi4xLagSlZJEmSBM6KuvrAiW7ZDLM6KmpBEsIkVMlSyxCsyCIhWBYrCVukymWVskxY0w3WVbBM1klGyZ03KvRJcBIRZcqzpI52oCxwJIEcCaZCiMBACOBFACSVkgSSIhWRFZZaREIiGMwlTID3FzIYSphNBgtoipZlNihSE8A82R+32h7sspVhwfykArXkOe8yc2SlPIHHnMXHq/KrdgO/ZQObP9poOM6t7OOmYJjUEFi6vuIyDUC/Hd8rsKpRPG2xXlzXtKuY8ZXyko6uqjaviF87ixII4qvT48ejaTqoyPk2U64iVyEjl27eBu3HH2M4r2o35HdRiLMdwBA5BNcbu9X5XJPM+pap8js7fiJsmyb+FnvOg6d0vUbFyYwx/0kWK+vyl3SvYvPly0wA2n8xvnz7en9and+znsjlxIxbISpJ2qLAHxIPEk1PROnuP5u8h2tWNeIAnt24G7mvhOl0iuAC3axYqv+mZumwUSGF1Q3cc1Mx9MCBx8pJmaRBQqZYwgij8D9QbEq0eOgJmoIbSVEcLBRLAIEoFQqMRAwJak1JAk1BEKxCstMUiZ0VREUiWERSIFUwiMsvKxGECx2WJsl7CV1MtLEWWrFUSwTbCQIwhUdVikARxACSBIJEDJhEFikRyIpmolLCUvMkiVPjimC+L6+YnN9Y1OUM641IsG8nFKvPI9TQFCdY+ETHzaRWHbt2IiGj9mcanTKPCq2wK0SwI48TeZ8+0Nb0/xKaDci/I/9q/2h04+5z5MJ4TKd+P03jh1+1H6GbrJiv8AvENTh6djU2oon+/evpNniIA29pWNOwa+D8ZYNOe/HygWNk05J7fX4TL0+Cpbjxy9UltJRJegiqssUQJljSBGAkhUKkwghFjQgkVFIjyDAkIilZZUgiBVESsiXsJUYFSwibZewlcNE4EtQRBHEWTAR1EUR4hMmQBJiBCEJqIRY0IohEQiWSCIJQySspMgiQUinNdS01gt2KEMD5gg/wDs2+PlQfUA/cTSa33mV8mELS5VTa12VDEqb+xM3HUupYNJjD5siooAAv8AE1CqA7kyysk3VjLbqLCtcngepmh6r7W4sR2Y6y5PgfCvzM472m9tcuqBXErYcPqT48np8APhNP03UhX3sL9ePO+8+f1O5vrF7un233L+npvROsMzfzWsP5/pPp8p0ipPOOl63dXNfPtO46H1H3i7GPjX18wP7R7brbvjkx1+l48xslWOBJ2yZ73kAjSIXBJhIuFwSYQhJCEISSKgZMgwRSJWwlhiNBpWREjmLtgTLHEVVjiIMBGkCPEUQhCIEIQihCTIMUIsaEkUiRUeosk02PTOuqJ493xVjnncTXwBI+888/ij0Z8Wcagl3x6igrMxPunUeLGL7AjxAf6vSepawAlFPZidx+AHa/r+xlPXei49Xp8mB+A48LVyjj8LD5Gpx62Hni69HPwy2+fQxFftM7Tni/8A2RrOmNiLByCVZlteUNGrU+YPeU4Woz5lfWb3TZ/dtQNrQo/CdT0zXnh0amWj8ZxOnKkGzR8uO82nTNTt/wC+U42a9KyWcvXOma8ZsYYcEcMvo39pmgTzzofXvdZAedp4Yeo/vPQMOUMoZTasAQfgZ9Xt+t+THV9x8rrdO4X+DxSI0ip6K4oAhUkyJI0JAkyQhCEkJBkyDKopiNHMQmZaIwiVGaLCpYsjU59iM1WRVC6tiQAL8rJEkSNRs2gv+EEHmyL8uB3imOnV0+Jv3VbQWNZNtEgdhbV9DLl6ljqyexIIAY9vpfmP6SoaPBYFctTDaX7WCDYPAsCvkJd/g8XoLqu5ugxau/rzLlcGTX42IAJs8fhYUbIo2ODYPB9IDX4722bsr+FqLBtpANUeZVhxYS25QbBJN7wNxJNkHi7Y/K5K9PxjduskszXuYbd2TfxR8PNcjvU1yOB/muOzZ8Pho01kstgVXpzJbquPuGHlyQwUjcFJBqjVj7iI2kwgqpB3V4KbJYVSq8EHw/iF/PmGp0mKgTwFJJ7mwzBiPqQp+nxlyeF+LXY2AKtdtt7G91XRFcccyhOrI3bsSgQkMA4ZVYc1wabt8JaNNjKgeLbdi3fcCPQk2JWdBiUcCttVbOVUqoCnbfcBQPX7y5HB9L1HHk2gMNxUNQ3VRAPBIH6hMqYOiTEmwKWsqACd4DBVUbqPF9uZl+9Hb5fLntR8+0tqnkCTCQJkx2Jj59Qio24lgobcEDM1AGxS83MuQFHlKp45n0uLLnz4VUptUZcQf8+B7oqDyCp8LDyNes5XUrtcgGwJ6V7R+zmNtSMrYjlCnOn8s7Xx486eJgARv2tZr0Y+YEboPs107qWi2HFjx59OzYc2bTKMWT36CvecXYcFXCtf4ueRPm49K5WyfH0/zeMlrzrSm/8AibPEvBZTY8weCJn9R9j26fk2PkGZGBbG4BDbQa8Q8j27E38O01+dQhPp9Z585ZbPrvhfKbjYYDwDY5na+x3WCD7hzw3OOz2auV+vf7zzrTdQ7qDYB85vun6qiCDRHY12PkRMY53p5TKDqYTPGx6vATG6fqxmxJkH5hz8GHBH3uZFT7ku5LHx7NXTCHVQGcMKVN9sttW0geIAcXdjv2MsbqKWAD50TTdzVVxR7j5SvOuGireTEmi/DsDfI86J4ijFpzv5B8J3He1bAKNG+wBPbtcN08Lv8zxfqPz2vR4ugaomua84x1yUGs8kqAEfduAJI21fZTMdv8OQASvryWFEIUF/p8NjmpGRMRXHTMFDsRtOTeze6yWCR4gas/SvOW6tRdk6njC7gb9OG55Uen/2v3h/mmK63We1Krk2LugBzVGR/gMQvjbxXDuABwKAB4/CO3epGmwYqDICFsMvLhQSp5CngcMfvLkcGTqeOwu4WSAtbjdgbT24u4Z+ootdyS1UA18ZFRj25osPnF0+gROR3HamIAUClBo8gAed+frEOLAxumJLEWDlA3b+argeLHdj0lbTwD1XHfJAHPPj3WNnFbe9uOP+avx5QyhlNq1EEeYmOen4twPIG1uAW77kti99/CvnffvMoJQA8gBXNk/U95REIi1LKiwqOBF1GJnUqrbL7miePMdxV+skSwRSj/BksrblG39KUSKNLd/h57So9HW7sA7ma9ovnP7zv8rX5GZyxpaG2sXooFeMGgBTJa8KRyL+MY9HHk1HmyVssPBwxuz+Dv8AGbGE1JFutfk6YawrdhBsJP6bQ38/BX1ino5N24JPc+74ACovhF8HwDn4zZQj4xbrW6rpxIRVpqBW2AoAsDY54PHlcP8AJv8A6BqgNyWCAGFsL8TeM+L4dpsou/mpnUW61/8Akw4G7gd/D+IXdHmq+l/HyiHo1s1kBedo5ogu7HhSKrfQ58jNrCPjFugCEIR0BCEIJqupaQ+Ijs37Gcn/AA66UdPr+shmr3zaXImPmthGUF/Sy1g1+keonfugIIPYzj+u3pc+LWqCTg3JnVQSX0rkFwAO5BCuPPw15zy5T8fUmXyvThfPG4/R7fae2wP6LkH7r/eecdYyliTYv7T1P2oRdRjxPjZXVlLI6m1ZWAIIPmCJ4913A6uw558wCZ5OtN9WvX0L/jjA6Oze9cm6JIr0rtOx0DUQL4M5TouQMtgcqaYenx+RnSaIgkX29LnHqu+Pp6N7F6slcuI/lIZT8G4I/YfedNOO9nNYi5caoNqtY+ZI/vU7CfQ7TPfT1/x8zuMdZ/tgf5VT71cKQzsvhvlyb3c+KtxA7VcMXSFVdm47QmRE45UOQWs+fIFTOqTU9Wo4brXZOjbt+5//AOpU5KWrKfg28+HsPW6k6rprMjeIM7MzE1SkthOLtZoAEH6fGbGEtRbrXN0mze8GidoZLFEueRfP4z6dhIbppTGqr4yrA0QKP8vZyCfrNiZENLbWYej0qgsLUL+W7I2nxG/Etr244jDo/A8Q73YTtyxIAuh+KubmxkAw1DutW/RvEACAoU9hQ3fyuKBHH8qzyO4mfhwhVVR2UADv5fMk/vLbkEx0tkeLXzjmRJIUywSpJYDJHWNFBjRFEIQmgISCZMkJUV8V1zXeWwqVQhCEEIQhFCEIXBCarrWlDLZ7Hhv9ptLi5MYYEEWD3mOph542NYZeN24Xp+M6dM+IsSiHdjUnhEcWVX0G4MfrPP8AqeYZcrkdl3GwfOeje0OnKjMqkMwABoi6q1v04M80ese1SQGyk1YscEfEdyRPk6u7L7fVwss3PrX6LC+KsqCxVZMZu9t8/vU6LQajHk5VqP6T3+0bpmJmFHGGq6YG6+d9uPIzN0vQ8bkbkGM33B4v0mM7v26ziNj0zVBcmI2eGQ8/6h/zPT55jg6djQN4txBIFn7Gem3xPX2P+0/Twd3reKJKmSJAn0XiNC5BMBJIMJMiCEWqjSCZGIJi3AmLcCkmRcUmLBJUy5ZjIZepklgkxAZMQsBhUgGTECEITSEIQltCEIGCEiFQqSFwqTCSLMXqfVcOlxNmzuMeNe7HzPkAO5J9BMtnA5JoDvOY65ocGvCrlLFMZbana2IrdRHeu3z+M59TPxn8t4Y+V59PDOoe0Wpx6/VdRVmGPVO4yofw+6LVhVx8FCi/I3zRN9Lpun49egyhgHAAI9K8gL+P/s33UPYZsTE6Z1zKLG1wNxHYij4WnL4dFk0xfGdPkxgElAFYqBY4UjyHoe3YcAT52eVy/cfTw1PXp0ui0Jw/i3GuLDgg+VFaHMkYSrsTY3Et8rEXovUmcVTGvUGbU5MYUl1YN+UeR5nktdfSrS4t1Cu5FfMkCekzz/oKnLqMfFAMDXpXiP8AQTv90+h2U4yrw91eZAYLDdGBnvePaYSJIMQJEkxGmUm5BiiTIlPnFMkmJcqUGRcGi3BBTLFMx0aXKZGrgYwMqBlgMQcGMDK90YGSNcm4lw3R2yeEQPJJijQiXIJhs6Nvkb4GQRLaSWiZNQEFn6D1MhnA78f9J/2nK9V6i2bJa5DjRAdvHcfq+Hb0mM8/GNY47bLUq2QltzHnhbpVHwXz+ZswxdPU8sTfBBHB/wCfP7zS6TIzkE53OPzYivoD5n5CbU5toGwmh5sbueX3d139ThmY8Cg/lr02i/vMfBhx5cg1CFgwXLhPgIVgMovhu9Mho9iCau5Vj6kQD7xRz+ZeDLMfU0Fd64/rNyxnlnqF5FtuAB/CQvN+agX27X6esXW6TBmXayr/AKq8Q+IMxE6uhNbX2k/iW2A+ddpj5+qlCSACo337wMrEgcbbAB8+flNWy8MyXe2R0XoqYn3q1imUDzu/M+ZoTdcHznE/wv63l1eHWZXBXFj1TYNMrbgRhx40AvdzZLEknmyR5TsxiocAAcmh6k2f3Jm8MJjjqTTOeVyu7VlfGCmVUY6dp0YWXCIGgXjtaPIkXIuSBkXAxSYFBMQySZWxqCBMW4hMXfMtFVpejTDRpejQlNjJUx98o3Sd81tnS/3kkZJSDJ3R2tLi0i5F8SAZbC1RGJle+NcQAZDRHyACzwJzGL+I2kbUZdOxON8YveWRsbISwBBUk34R4avn4GjZdYpkMtKa4AHHoABPKep/xebH1DFpsWBNZhOTGvvsePNiy43e12e7c8sA3c0CD5Vc7lPavSvlXCcjY8hYbVfcoLKV8IYHaT4h4SfOO1qtB7W/xGxafVYen4mXJmyBv8S5/DhT3RYKK4ORuDXkPmJq8ntDpsWPJlctSiyGo2ewVV8yew+c8v8A4p9QKdb1jrw2PLh8iLZMGME/LymB13rGfKuFKfDf5W3I3vG4U880OfvOeeG9OmNk9vafZA5tRphrNXaNqCWxYB+DBpwSMYA8yQCxJ5O4dqAG5z6wKK7/ACvtOB1Pt57nFjFD3SbcYPIACKBV881XEqw+3+LKAVND6zlZfkbmneN1BQAW4Q2O3O4V+1f94iDIDkDLnUJtYbScewkkEMSRdiq4NeI8HiuIPtzgA2Pvb/SqmvTuQI2k9qcDBmx4XbZzWXIqkkg1tA+Pf0uY1WuHcY38ShSDuumVTtsfH7/abzS9VwqlFwFxhjk3Wx4HNn8tcHt27Th+n+2KPiTJkGPGGNDx0B25JauL4v5Vd8cp7Se3C6QH3ORMzZCRtuuG8TOfMDuBx5+fEcblMpMYPGWW2vXOo+2Gh0qndnxb2UZVwqwOXIruEVlQctbEAes2OLX5Ew4m1GM+9dkRkwK+QK7tQJoWFHFseBzPD/4L4MnUOpZdXqryDEu/GWxOcXvwVAIatoKjkKTfNgccd30n+ICP7Qavp41HvcDY0GEeEqmrxr/Nxow8iLsc8ofr6+XnunoQ7yWiY3B7GxzyORfb+slzJC5FyAZFwQfMbpV3EVYsDv8AOVvqSv4123fdl8u8BlCO7NYBCgUGPa/QfGUax1ybdvNB7tXHevl6TSWnWj09f2r+4kf4sWB6mhyOaNf1EwypDK1WVLmhfJIUAfa/tKsSbfdjuEJs7TureSD29CIJmvqxweOeBzXPH94p1X/629/zekwwD4e3hLns1E7V2+XqP2ijFwo54ZWJ522Mny/TMllrqQe3qw+o7/1k3MXED4bFUWJ+LMAWb6m5ffxmdtSKll6mEJk1cDIUwhNsrE7SR5QhFLVgIQihLRCEoy12uyG9l+FseWx8l9e4ny1g9q9bkfa+pyldoat1C9g8hCEvlU9tt7QuV1OgZSVLe4clTVvvUbuPPgfaZ2v1eRtV1HGXco+LOzruIDMGxgE18IQmfjp9rB6li9xo8moxl1zM+mLZC7sWIUEXuJB/Ee85rXdVzZlwNlyNkZFZVZzbBVcUNx5P1hCdJ6YofVO4GN2LItMFvgMbBP2legysAeT3hCXwfWzyuVTGRwTdn1ozG13UcrWpewoUgUAL3CjwIQhJy1fVLpXbJiY5GZyocruZjRry5mvyalz4yxLKy7WPcV2hCa+ubvuqe1OsHScCrqMiBwCxxnYx5x/mWjXibi/OcVperZ92N/euH0+98LA02NyxyFgR5ljfMISL6s9kNdkz6HS5srbsmTGGdqAtiT5AADt5TcSITPwpHnK8p4HzEmEEkHiKYQlUQxDCEz9JSIjQhM0qzKrhCDcf/9k="/>
          <p:cNvSpPr>
            <a:spLocks noChangeAspect="1" noChangeArrowheads="1"/>
          </p:cNvSpPr>
          <p:nvPr/>
        </p:nvSpPr>
        <p:spPr bwMode="auto">
          <a:xfrm>
            <a:off x="0" y="-814388"/>
            <a:ext cx="2686050" cy="1704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8920" name="AutoShape 8" descr="data:image/jpeg;base64,/9j/4AAQSkZJRgABAQAAAQABAAD/2wCEAAkGBhQQDxUPDw8UDw8PDw8OEA8PEBAQDw8PFBAVFBQQFBQXHCYeFxkjGRQUHy8gIycpLCwsFR4xNTAqNSYrLCkBCQoKDgwOFA8PGCkcHBwsKSwpKSkpKSkpKSkpKSkpKSkpKSkpLCkpKSkpKSkpLykpKSwtKSksKTEzLCksLDIpKf/AABEIALcBEwMBIgACEQEDEQH/xAAcAAEAAQUBAQAAAAAAAAAAAAAAAQIDBAUGBwj/xAA9EAACAQIDBgMFBgQGAwEAAAAAAQIDEQQSIQUGEzFBUWFxgQciUpGhIzJCscHRFENi8BYzcpLh8VODoiT/xAAYAQEBAQEBAAAAAAAAAAAAAAAAAQIDBP/EACIRAQACAgIDAQEBAQEAAAAAAAABAhESAyETMVFBBGEiFP/aAAwDAQACEQMRAD8A8SAAEggkALgAAQSAIAAC5AAAAASQSAAAAAAAQAJIJIAXAAAAAQLgALgAAAAAAAkEkACbkACQQAFxcAAAAAAAAAAAAAuAAuAAAAAAAAAQBJAAAAi4Ei5FyLgVXFym4uBNwRcAXACQIIJAEAmwAgEgCAAAAAAAAAAAAAAgkAAQLgSCAAAAAAACllRSwIAAAAAAABeAAAAAAABAJIAAAAQSAIuAAAAAAkICDfYLc6tUwVXaElw8PSUcjkm5V5ykoqMF25ty5aPmb3cX2czxUo4jFJ08KmpZX7sqy7eEX35vp3O23223B0VhKdlBONoRSUIKCtFKxztfD0cfBNvbw5kF3EtZ5ZeWaVvK+hbOjhKVSdnKzyppOVnZN3sm/Gz+TKT1PZFLC1sFGhh7OnBLiRkkqk6sl786i7trTokkl3fHbf3UlRbnTTlDm485R/dHmr/RWbzSenot/NaKRaO3OgNA9LzAAAMpZUylgQAAAAAAAC8CbCwEAmwsBAJsLAQCbCwECxNhYCkWKgwKQTYWAiwsTYzNlbIq4qqqNCDnOXblFdZSfReIWIyxsNhpVJqnTi5zm1GMYpuUm+iR6ruj7LFSy1sbadW6cKC1hB8/e+N/ReJv9z9yqOzYcSdquKmtalvur4Ka6Lu+v0NvtDasaEZVajvNq0Y30jE4Wvn09fFw/ssLfLav8Ph4RpNObqSzv+nLay9X9DyHeLa71ipe/P7z6qPY228m87qTdSb5XUIL6JHEVajlJyk7tu7FK5nLXNfSusStgkHd4WRgNoToTVSlJxku3Jrs11R6JsDealjFw6qVOtb7vSb7wv8Al+Z5mXcKnnjkV5ZllSV25X0VjhzcNeSO/f16OHntxz9h6BvFuSo04VHGMFWqNU7JRqTva8/GPJXl1enU4/bOxHRlJwUnTTek7cSCvopWST80j0bam1XiXGOIlFYidGMpU192K1jlgvhTT0X/ACabEfBV1S0jU/FHspPqjz8XJas6T+ff16eXjraN4/fn489jBvkm3ZvRX0Su38ik7jDYOnCooQioVM6fGo1ZQnCLteWXk7K7tpe7VyNo7jVKjnw6eacZNZ6UUs3jOkuV/ih8j2xbLwWrhxDKWZWNwE6M3TqwcJx5qSsURwM3TdVQbpwkoSml7sZNNpPtojTLHBNiAAAAAAC9cXKbi4FdxcpuLgVC5TcXAqFym4uBULlNxcCoFNxcCoEI77cr2byrWxGNTpYdWkqcrxqVV49Yx+r6dzNrRHtutJt6aPdbcjEY+V6cclG+WVaaeW/aK/E/BerR7Du1u1SwlLh0LW/mVXZzqyWjbfhrp0NlTqxo0U6cVSpwSVJWUYxjHrb00Rwey94eDUxFpPhSedJv+Y5PVeLV/kjz3tl7ePi17ddtjasKMW+b8Ty/ePenO22+6UTIx+1XiJvNPJTWspWu/JK+r9TjNsQUaryzc46NOSSdu1loKVzPZy8mkdMeviHOWaT1+iXZFsi4uemOngmcpIAuVE2PUfZh7P3VSxVVWjJXg3+Gm/xebX08zgN2tiyxuLo4WGjrVIwbX4Yc5z9IqT9D6ZnlpQVCissIJRSXRJWUfSxJV5V7Td17Y2nXozcaTpxhpZOLppfd063k9e5vNi7OSwDjWVOqsRVhKMpWlVqxUfco5LPWN5NvxXgbPeCpx4ToQhCXuv7Wd7wla6y2XPp5Gv3Mw2eEajlL7LNSytaW0eVebd5PqlGPK5yxEzl1zMRhrtr+yyMo54S4dVJfZU3eMLcssnd362vZXsuRydeOJwVTOqlXNF2csyafS0s1/k0e0zZrtpbJhXTzK0rWUlz8n3Rtzy8xxCePnCriIqcqmS8dbWjLJ01V1HWz6nS7vYKjSwyoKOXWV+TzNt6yT+9oTU2FUw0uI4XpQUmppaLLFtR8NbaHO4rarhUstYpLlzT8O/l+Ryvl6/54iZZu0vZvh60nOEnSb6U7KN++V/ocvtH2b1oa0pqou0lll+xvv8UunaU01Fq6nZ5Wv0fgbzYm8tOtpdPS5ne0OtuKkvJMVsGvS1qUJpLrbNG3mtDAaPoOWHpyXRmjxm79KU1JQhpJNN04S5KXRrXmjUc32HCf5/kvGLA9vpVZxSSoRaXK0KUV8soL5o+M/wDnn68V4Y4RkSpNaNNPs1YixvZjSFjhE8Fl6xNibSukLHAY4LL9hYbSeOFjgscBmQBvJ44Y/BZPAZlRhfTr0t1fY6PY+4mIrtOUeDDvUXvW8Ic/nYk8mGo4s+nJLDt6Ja8ku51Ow/ZviMRZ1P8A88H8SvUa/wBHT1seibv7mUcLaUY56vWrPWXp8Pp9TooQstPdXc5zzTPp2j+ese3P7ubhYbCNTycWqtVUq2k4vvGNrJ/XxN7jMRbWWkV0uTCtGN38r8/M5He3b+jhF6vsYzM+3WsREsDejeOVWXCpvTkcjjMTkWVP92+5OLx3Di7azlzf6GlnVcndmoqza7IqYt8rmvqpybfcvkm6zhxv/wBe2Jwn2HDfYyyLm95cvHDF4b7EZH2Mu4G8njh1fsp2vQwuMlPEPJOdJ0aFR24dOUpLO5Po2kkny1Z7JiJuUHw5K7Wj5rkfOFzqd1t/auDapzvVofC370F/S3+Q2ymmPT0/D1MjUJrLO+t+U31aZOzK3DxMqCjaFVOrCyslK/vxXrr6sowu28NiqDrRnGUIq8k/vQ8GuaZ5ZtTfOq8S6tCo0oNqDers1Z69mjPqT3091qJRV6k1BdMz1fkubNfiNtqK+xpOo+9T3fVR/dnA7ub7QrtQqKNKrZKzbyVH1cZN6Pm7fnzOqnPko85Lmvwx7+fRCbSaw2FLaHG1k23qsr6W5q3Q5XeLcrO5VsK/el70qMnaMn3g/wAL8Hp5HUYTC5Fy1/Lw/wCf+C+jcxmOyl5pOYeWbYwbhhZwlFxlGllcWtVK1vzZhYHBunSg02m4Ql4puK5HqO19iU8VTdOorXVlKOkl6/ochtPZE8PpUV6atGNaKeS3JKa/A/PTx6GZr1hqL5nLX0t5Z01aabiuq5+bRttl7YhWTkprpZX9Tn8TQ1LE9rVqdJ0VknD8HEhmlRd9XTlzj105eBiaRLvHLMO9hWVuaIPOP8TTjo5K6580QY8ct+Wr0irhYte9FPzimYNfd6hLnQg79oJP6G/nQKFhNLnHuHo6lyeI3Ow7vam4t/DOS/U1OK3CXOnUa8JpP6qx3zwbLEsLbpqXaYTSs/jzKvubiI8oqa/pkr/J2MV7u4hc8PU9IN/keqRp2ZmUKBfJLHiq8mobpYmbtHDzXjO0F/8ARv8AZfs0nJ/bVFFdY0lmfk5PRfU9IpUEZUVFLX5DyWTx1hodk7pUMN/l005/G/en/ufL0sbuFFLnp4Iqzp/dRS6L5smMtJzeSRFWpZXfLp+5Cj1k/Toavbu01CL16M3EMtLvBtrhKVpXlLSy7dDicRim06k/vPlfou/mXdpY7iTbfL9DSY3E5nZckbiHO11mtUcnf5FplQNOagXK2ikCAGCohoWJuQ2VAgXCB0rpYiUL5ZSjmi4SytxzRfOLtzXgUIMgqKrnVbr79zw0lGunWo+f2sOl0396y6PvzOSASe30Fsva1LE01VoVFUg+3OL+GS5p+DMtHz/sva9XC1OLQqOnJaP4ZL4ZR5SR6luv7QqWKtTr2oV3orv7Ko/6W+T8H6Nm4lzmuHXESimnmtltZ3ta3YN2MDau0lTjbrlbj5mb21jLXHTacOf2vsGldyws4+NCV1H/ANcmvcf9L93/AEnM4rBXjfLJdGpRaafqdJDEXi5p2atr3/cu02qmX+tuPhfTW3qcd5x29Xij8l5fjMF9o/T8kSemVt3qbk3KMb9fdQNeRz8X+ulpzXe5cTXI0VLHehkQ2mu5xerDdqlfmU4mglG5rHtVW5mNVx8pLn9QmJWcRiLVMq6m4wmH015mrwmFvPNLWxvKFQmGpsvqgl5lUKEexEZ9SJYixqIc8r6jbpoWa1TRosVdopI0uO3ijG+prDOWXtDaKj+ZwW8G1+JJ6/Jkbb3lcm1Hl5nKYnHOXkWIJt8Ri8TfSPLqzDcCvMiHJGnKVKiTlHEQ4qHadGTxIcSrjLuRKui9nSlxIcSeMiHWRe06RYjKJVEU8QvaZhVYlrxKOISqiGJTMJIuRmIKKrk5ii4zFwivOTdlGYN9iYXLs91/aFUoWpYm9aitFLnVprwf4l4PX8jp9u0amKjHE4OrHE0cii6CtF6NtyhL49dYyPJVI2Oxt4K2EnnozsnbNB3dOa7Sj+vMf5Keu4dhs/HU5rJxJU5xeWdOcfei+sXF2aOi2dNZov8ABTva/V25/O3yNLHEYXbEUrPD46K0cf8AM07P+ZHw5rwOfq7TqYWboyqqtOEnGUoXyqz0V+r79uRztx/HavN+S9DntGztfs+XVq7+oPPP8TN/h+oMay6eSroHtFdwtoeJxtpf+Wf5/oTKU+lWXql+xejaXZraHiZNHaC7nAqvU6VH6xRUsbVX8xf7RiE3l6PS2ql1MyltuN+Z5W9p1eWaPyf7kw2tVT1cWvBtMusG72CG2I25mvxu8Sjomjzme8U/hfzRgYjbcpc1L5lirM3h1+0d5m+TObx+2ueZ6vouZp6u0JvRLL9WYkk3q7tm4p9cbck/i9iMfKb7LsWOK+5FiLHXEOOZVOb7kZ2RYWGITtNyLiwsE7Lk3IsSkDtFwTlJyBcSpuLlWQZAYlTclMqyBQGVxKm4uV5CeGTK4lRclMqyDIFxKm4uVZBkIuFNycxOUjKBVCpZ3Ts07pp2afdMuKoWVEmwRkcQgtWAHTul4FDoGUqZDpnlexi8Ff2ieAjKdEpcAYY38Kuw/g12MmKLkY3/AOimGFLB+Bi1MNY3OVf2ixVo3A0zolt0jPqUSxOmO2cQxJUhwfAv5ChxLsmsLMqK7IjgrsXnEpsXY1ha4BTwC+0HEuyawsOgU/w5kWGUu0ppDH4A4BktEOJdpNIYvCI4Jl5SLDaU0hi8IKmZLRFi7GkMfhjIZGQZRsmjH4ZHDMlRJURsaMbhk5C/kIcBsarGUjKXnAZS7Gq1kKlSK8pKQ2TVTwwXEwTZNHTufi/oUcfxYB54epP8Qvif1KZVV3v55gALfGRfp10AQXoTV+RU5LsAbFmpBP8A6MSrhwCIw6kfAsuPgAQUlDYBqEEyLsAoglgFEKxABBF/ENgGmUC4ARCkSABISAAMgACCLAAMhF7AFhJM/wDdiAC4R//Z"/>
          <p:cNvSpPr>
            <a:spLocks noChangeAspect="1" noChangeArrowheads="1"/>
          </p:cNvSpPr>
          <p:nvPr/>
        </p:nvSpPr>
        <p:spPr bwMode="auto">
          <a:xfrm>
            <a:off x="0" y="-8302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8922" name="AutoShape 10" descr="data:image/jpeg;base64,/9j/4AAQSkZJRgABAQAAAQABAAD/2wCEAAkGBhQQDxUPDw8UDw8PDw8OEA8PEBAQDw8PFBAVFBQQFBQXHCYeFxkjGRQUHy8gIycpLCwsFR4xNTAqNSYrLCkBCQoKDgwOFA8PGCkcHBwsKSwpKSkpKSkpKSkpKSkpKSkpKSkpLCkpKSkpKSkpLykpKSwtKSksKTEzLCksLDIpKf/AABEIALcBEwMBIgACEQEDEQH/xAAcAAEAAQUBAQAAAAAAAAAAAAAAAQIDBAUGBwj/xAA9EAACAQIDBgMFBgQGAwEAAAAAAQIDEQQSIQUGEzFBUWFxgQciUpGhIzJCscHRFENi8BYzcpLh8VODoiT/xAAYAQEBAQEBAAAAAAAAAAAAAAAAAQIDBP/EACIRAQACAgIDAQEBAQEAAAAAAAABAhESAyETMVFBBGEiFP/aAAwDAQACEQMRAD8A8SAAEggkALgAAQSAIAAC5AAAAASQSAAAAAAAQAJIJIAXAAAAAQLgALgAAAAAAAkEkACbkACQQAFxcAAAAAAAAAAAAAuAAuAAAAAAAAAQBJAAAAi4Ei5FyLgVXFym4uBNwRcAXACQIIJAEAmwAgEgCAAAAAAAAAAAAAAgkAAQLgSCAAAAAAACllRSwIAAAAAAABeAAAAAAABAJIAAAAQSAIuAAAAAAkICDfYLc6tUwVXaElw8PSUcjkm5V5ykoqMF25ty5aPmb3cX2czxUo4jFJ08KmpZX7sqy7eEX35vp3O23223B0VhKdlBONoRSUIKCtFKxztfD0cfBNvbw5kF3EtZ5ZeWaVvK+hbOjhKVSdnKzyppOVnZN3sm/Gz+TKT1PZFLC1sFGhh7OnBLiRkkqk6sl786i7trTokkl3fHbf3UlRbnTTlDm485R/dHmr/RWbzSenot/NaKRaO3OgNA9LzAAAMpZUylgQAAAAAAAC8CbCwEAmwsBAJsLAQCbCwECxNhYCkWKgwKQTYWAiwsTYzNlbIq4qqqNCDnOXblFdZSfReIWIyxsNhpVJqnTi5zm1GMYpuUm+iR6ruj7LFSy1sbadW6cKC1hB8/e+N/ReJv9z9yqOzYcSdquKmtalvur4Ka6Lu+v0NvtDasaEZVajvNq0Y30jE4Wvn09fFw/ssLfLav8Ph4RpNObqSzv+nLay9X9DyHeLa71ipe/P7z6qPY228m87qTdSb5XUIL6JHEVajlJyk7tu7FK5nLXNfSusStgkHd4WRgNoToTVSlJxku3Jrs11R6JsDealjFw6qVOtb7vSb7wv8Al+Z5mXcKnnjkV5ZllSV25X0VjhzcNeSO/f16OHntxz9h6BvFuSo04VHGMFWqNU7JRqTva8/GPJXl1enU4/bOxHRlJwUnTTek7cSCvopWST80j0bam1XiXGOIlFYidGMpU192K1jlgvhTT0X/ACabEfBV1S0jU/FHspPqjz8XJas6T+ff16eXjraN4/fn489jBvkm3ZvRX0Su38ik7jDYOnCooQioVM6fGo1ZQnCLteWXk7K7tpe7VyNo7jVKjnw6eacZNZ6UUs3jOkuV/ih8j2xbLwWrhxDKWZWNwE6M3TqwcJx5qSsURwM3TdVQbpwkoSml7sZNNpPtojTLHBNiAAAAAAC9cXKbi4FdxcpuLgVC5TcXAqFym4uBULlNxcCoFNxcCoEI77cr2byrWxGNTpYdWkqcrxqVV49Yx+r6dzNrRHtutJt6aPdbcjEY+V6cclG+WVaaeW/aK/E/BerR7Du1u1SwlLh0LW/mVXZzqyWjbfhrp0NlTqxo0U6cVSpwSVJWUYxjHrb00Rwey94eDUxFpPhSedJv+Y5PVeLV/kjz3tl7ePi17ddtjasKMW+b8Ty/ePenO22+6UTIx+1XiJvNPJTWspWu/JK+r9TjNsQUaryzc46NOSSdu1loKVzPZy8mkdMeviHOWaT1+iXZFsi4uemOngmcpIAuVE2PUfZh7P3VSxVVWjJXg3+Gm/xebX08zgN2tiyxuLo4WGjrVIwbX4Yc5z9IqT9D6ZnlpQVCissIJRSXRJWUfSxJV5V7Td17Y2nXozcaTpxhpZOLppfd063k9e5vNi7OSwDjWVOqsRVhKMpWlVqxUfco5LPWN5NvxXgbPeCpx4ToQhCXuv7Wd7wla6y2XPp5Gv3Mw2eEajlL7LNSytaW0eVebd5PqlGPK5yxEzl1zMRhrtr+yyMo54S4dVJfZU3eMLcssnd362vZXsuRydeOJwVTOqlXNF2csyafS0s1/k0e0zZrtpbJhXTzK0rWUlz8n3Rtzy8xxCePnCriIqcqmS8dbWjLJ01V1HWz6nS7vYKjSwyoKOXWV+TzNt6yT+9oTU2FUw0uI4XpQUmppaLLFtR8NbaHO4rarhUstYpLlzT8O/l+Ryvl6/54iZZu0vZvh60nOEnSb6U7KN++V/ocvtH2b1oa0pqou0lll+xvv8UunaU01Fq6nZ5Wv0fgbzYm8tOtpdPS5ne0OtuKkvJMVsGvS1qUJpLrbNG3mtDAaPoOWHpyXRmjxm79KU1JQhpJNN04S5KXRrXmjUc32HCf5/kvGLA9vpVZxSSoRaXK0KUV8soL5o+M/wDnn68V4Y4RkSpNaNNPs1YixvZjSFjhE8Fl6xNibSukLHAY4LL9hYbSeOFjgscBmQBvJ44Y/BZPAZlRhfTr0t1fY6PY+4mIrtOUeDDvUXvW8Ic/nYk8mGo4s+nJLDt6Ja8ku51Ow/ZviMRZ1P8A88H8SvUa/wBHT1seibv7mUcLaUY56vWrPWXp8Pp9TooQstPdXc5zzTPp2j+ese3P7ubhYbCNTycWqtVUq2k4vvGNrJ/XxN7jMRbWWkV0uTCtGN38r8/M5He3b+jhF6vsYzM+3WsREsDejeOVWXCpvTkcjjMTkWVP92+5OLx3Di7azlzf6GlnVcndmoqza7IqYt8rmvqpybfcvkm6zhxv/wBe2Jwn2HDfYyyLm95cvHDF4b7EZH2Mu4G8njh1fsp2vQwuMlPEPJOdJ0aFR24dOUpLO5Po2kkny1Z7JiJuUHw5K7Wj5rkfOFzqd1t/auDapzvVofC370F/S3+Q2ymmPT0/D1MjUJrLO+t+U31aZOzK3DxMqCjaFVOrCyslK/vxXrr6sowu28NiqDrRnGUIq8k/vQ8GuaZ5ZtTfOq8S6tCo0oNqDers1Z69mjPqT3091qJRV6k1BdMz1fkubNfiNtqK+xpOo+9T3fVR/dnA7ub7QrtQqKNKrZKzbyVH1cZN6Pm7fnzOqnPko85Lmvwx7+fRCbSaw2FLaHG1k23qsr6W5q3Q5XeLcrO5VsK/el70qMnaMn3g/wAL8Hp5HUYTC5Fy1/Lw/wCf+C+jcxmOyl5pOYeWbYwbhhZwlFxlGllcWtVK1vzZhYHBunSg02m4Ql4puK5HqO19iU8VTdOorXVlKOkl6/ochtPZE8PpUV6atGNaKeS3JKa/A/PTx6GZr1hqL5nLX0t5Z01aabiuq5+bRttl7YhWTkprpZX9Tn8TQ1LE9rVqdJ0VknD8HEhmlRd9XTlzj105eBiaRLvHLMO9hWVuaIPOP8TTjo5K6580QY8ct+Wr0irhYte9FPzimYNfd6hLnQg79oJP6G/nQKFhNLnHuHo6lyeI3Ow7vam4t/DOS/U1OK3CXOnUa8JpP6qx3zwbLEsLbpqXaYTSs/jzKvubiI8oqa/pkr/J2MV7u4hc8PU9IN/keqRp2ZmUKBfJLHiq8mobpYmbtHDzXjO0F/8ARv8AZfs0nJ/bVFFdY0lmfk5PRfU9IpUEZUVFLX5DyWTx1hodk7pUMN/l005/G/en/ufL0sbuFFLnp4Iqzp/dRS6L5smMtJzeSRFWpZXfLp+5Cj1k/Toavbu01CL16M3EMtLvBtrhKVpXlLSy7dDicRim06k/vPlfou/mXdpY7iTbfL9DSY3E5nZckbiHO11mtUcnf5FplQNOagXK2ikCAGCohoWJuQ2VAgXCB0rpYiUL5ZSjmi4SytxzRfOLtzXgUIMgqKrnVbr79zw0lGunWo+f2sOl0396y6PvzOSASe30Fsva1LE01VoVFUg+3OL+GS5p+DMtHz/sva9XC1OLQqOnJaP4ZL4ZR5SR6luv7QqWKtTr2oV3orv7Ko/6W+T8H6Nm4lzmuHXESimnmtltZ3ta3YN2MDau0lTjbrlbj5mb21jLXHTacOf2vsGldyws4+NCV1H/ANcmvcf9L93/AEnM4rBXjfLJdGpRaafqdJDEXi5p2atr3/cu02qmX+tuPhfTW3qcd5x29Xij8l5fjMF9o/T8kSemVt3qbk3KMb9fdQNeRz8X+ulpzXe5cTXI0VLHehkQ2mu5xerDdqlfmU4mglG5rHtVW5mNVx8pLn9QmJWcRiLVMq6m4wmH015mrwmFvPNLWxvKFQmGpsvqgl5lUKEexEZ9SJYixqIc8r6jbpoWa1TRosVdopI0uO3ijG+prDOWXtDaKj+ZwW8G1+JJ6/Jkbb3lcm1Hl5nKYnHOXkWIJt8Ri8TfSPLqzDcCvMiHJGnKVKiTlHEQ4qHadGTxIcSrjLuRKui9nSlxIcSeMiHWRe06RYjKJVEU8QvaZhVYlrxKOISqiGJTMJIuRmIKKrk5ii4zFwivOTdlGYN9iYXLs91/aFUoWpYm9aitFLnVprwf4l4PX8jp9u0amKjHE4OrHE0cii6CtF6NtyhL49dYyPJVI2Oxt4K2EnnozsnbNB3dOa7Sj+vMf5Keu4dhs/HU5rJxJU5xeWdOcfei+sXF2aOi2dNZov8ABTva/V25/O3yNLHEYXbEUrPD46K0cf8AM07P+ZHw5rwOfq7TqYWboyqqtOEnGUoXyqz0V+r79uRztx/HavN+S9DntGztfs+XVq7+oPPP8TN/h+oMay6eSroHtFdwtoeJxtpf+Wf5/oTKU+lWXql+xejaXZraHiZNHaC7nAqvU6VH6xRUsbVX8xf7RiE3l6PS2ql1MyltuN+Z5W9p1eWaPyf7kw2tVT1cWvBtMusG72CG2I25mvxu8Sjomjzme8U/hfzRgYjbcpc1L5lirM3h1+0d5m+TObx+2ueZ6vouZp6u0JvRLL9WYkk3q7tm4p9cbck/i9iMfKb7LsWOK+5FiLHXEOOZVOb7kZ2RYWGITtNyLiwsE7Lk3IsSkDtFwTlJyBcSpuLlWQZAYlTclMqyBQGVxKm4uV5CeGTK4lRclMqyDIFxKm4uVZBkIuFNycxOUjKBVCpZ3Ts07pp2afdMuKoWVEmwRkcQgtWAHTul4FDoGUqZDpnlexi8Ff2ieAjKdEpcAYY38Kuw/g12MmKLkY3/AOimGFLB+Bi1MNY3OVf2ixVo3A0zolt0jPqUSxOmO2cQxJUhwfAv5ChxLsmsLMqK7IjgrsXnEpsXY1ha4BTwC+0HEuyawsOgU/w5kWGUu0ppDH4A4BktEOJdpNIYvCI4Jl5SLDaU0hi8IKmZLRFi7GkMfhjIZGQZRsmjH4ZHDMlRJURsaMbhk5C/kIcBsarGUjKXnAZS7Gq1kKlSK8pKQ2TVTwwXEwTZNHTufi/oUcfxYB54epP8Qvif1KZVV3v55gALfGRfp10AQXoTV+RU5LsAbFmpBP8A6MSrhwCIw6kfAsuPgAQUlDYBqEEyLsAoglgFEKxABBF/ENgGmUC4ARCkSABISAAMgACCLAAMhF7AFhJM/wDdiAC4R//Z"/>
          <p:cNvSpPr>
            <a:spLocks noChangeAspect="1" noChangeArrowheads="1"/>
          </p:cNvSpPr>
          <p:nvPr/>
        </p:nvSpPr>
        <p:spPr bwMode="auto">
          <a:xfrm>
            <a:off x="0" y="-8302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8924" name="AutoShape 12" descr="data:image/jpeg;base64,/9j/4AAQSkZJRgABAQAAAQABAAD/2wCEAAkGBhQQDxUPDw8UDw8PDw8OEA8PEBAQDw8PFBAVFBQQFBQXHCYeFxkjGRQUHy8gIycpLCwsFR4xNTAqNSYrLCkBCQoKDgwOFA8PGCkcHBwsKSwpKSkpKSkpKSkpKSkpKSkpKSkpLCkpKSkpKSkpLykpKSwtKSksKTEzLCksLDIpKf/AABEIALcBEwMBIgACEQEDEQH/xAAcAAEAAQUBAQAAAAAAAAAAAAAAAQIDBAUGBwj/xAA9EAACAQIDBgMFBgQGAwEAAAAAAQIDEQQSIQUGEzFBUWFxgQciUpGhIzJCscHRFENi8BYzcpLh8VODoiT/xAAYAQEBAQEBAAAAAAAAAAAAAAAAAQIDBP/EACIRAQACAgIDAQEBAQEAAAAAAAABAhESAyETMVFBBGEiFP/aAAwDAQACEQMRAD8A8SAAEggkALgAAQSAIAAC5AAAAASQSAAAAAAAQAJIJIAXAAAAAQLgALgAAAAAAAkEkACbkACQQAFxcAAAAAAAAAAAAAuAAuAAAAAAAAAQBJAAAAi4Ei5FyLgVXFym4uBNwRcAXACQIIJAEAmwAgEgCAAAAAAAAAAAAAAgkAAQLgSCAAAAAAACllRSwIAAAAAAABeAAAAAAABAJIAAAAQSAIuAAAAAAkICDfYLc6tUwVXaElw8PSUcjkm5V5ykoqMF25ty5aPmb3cX2czxUo4jFJ08KmpZX7sqy7eEX35vp3O23223B0VhKdlBONoRSUIKCtFKxztfD0cfBNvbw5kF3EtZ5ZeWaVvK+hbOjhKVSdnKzyppOVnZN3sm/Gz+TKT1PZFLC1sFGhh7OnBLiRkkqk6sl786i7trTokkl3fHbf3UlRbnTTlDm485R/dHmr/RWbzSenot/NaKRaO3OgNA9LzAAAMpZUylgQAAAAAAAC8CbCwEAmwsBAJsLAQCbCwECxNhYCkWKgwKQTYWAiwsTYzNlbIq4qqqNCDnOXblFdZSfReIWIyxsNhpVJqnTi5zm1GMYpuUm+iR6ruj7LFSy1sbadW6cKC1hB8/e+N/ReJv9z9yqOzYcSdquKmtalvur4Ka6Lu+v0NvtDasaEZVajvNq0Y30jE4Wvn09fFw/ssLfLav8Ph4RpNObqSzv+nLay9X9DyHeLa71ipe/P7z6qPY228m87qTdSb5XUIL6JHEVajlJyk7tu7FK5nLXNfSusStgkHd4WRgNoToTVSlJxku3Jrs11R6JsDealjFw6qVOtb7vSb7wv8Al+Z5mXcKnnjkV5ZllSV25X0VjhzcNeSO/f16OHntxz9h6BvFuSo04VHGMFWqNU7JRqTva8/GPJXl1enU4/bOxHRlJwUnTTek7cSCvopWST80j0bam1XiXGOIlFYidGMpU192K1jlgvhTT0X/ACabEfBV1S0jU/FHspPqjz8XJas6T+ff16eXjraN4/fn489jBvkm3ZvRX0Su38ik7jDYOnCooQioVM6fGo1ZQnCLteWXk7K7tpe7VyNo7jVKjnw6eacZNZ6UUs3jOkuV/ih8j2xbLwWrhxDKWZWNwE6M3TqwcJx5qSsURwM3TdVQbpwkoSml7sZNNpPtojTLHBNiAAAAAAC9cXKbi4FdxcpuLgVC5TcXAqFym4uBULlNxcCoFNxcCoEI77cr2byrWxGNTpYdWkqcrxqVV49Yx+r6dzNrRHtutJt6aPdbcjEY+V6cclG+WVaaeW/aK/E/BerR7Du1u1SwlLh0LW/mVXZzqyWjbfhrp0NlTqxo0U6cVSpwSVJWUYxjHrb00Rwey94eDUxFpPhSedJv+Y5PVeLV/kjz3tl7ePi17ddtjasKMW+b8Ty/ePenO22+6UTIx+1XiJvNPJTWspWu/JK+r9TjNsQUaryzc46NOSSdu1loKVzPZy8mkdMeviHOWaT1+iXZFsi4uemOngmcpIAuVE2PUfZh7P3VSxVVWjJXg3+Gm/xebX08zgN2tiyxuLo4WGjrVIwbX4Yc5z9IqT9D6ZnlpQVCissIJRSXRJWUfSxJV5V7Td17Y2nXozcaTpxhpZOLppfd063k9e5vNi7OSwDjWVOqsRVhKMpWlVqxUfco5LPWN5NvxXgbPeCpx4ToQhCXuv7Wd7wla6y2XPp5Gv3Mw2eEajlL7LNSytaW0eVebd5PqlGPK5yxEzl1zMRhrtr+yyMo54S4dVJfZU3eMLcssnd362vZXsuRydeOJwVTOqlXNF2csyafS0s1/k0e0zZrtpbJhXTzK0rWUlz8n3Rtzy8xxCePnCriIqcqmS8dbWjLJ01V1HWz6nS7vYKjSwyoKOXWV+TzNt6yT+9oTU2FUw0uI4XpQUmppaLLFtR8NbaHO4rarhUstYpLlzT8O/l+Ryvl6/54iZZu0vZvh60nOEnSb6U7KN++V/ocvtH2b1oa0pqou0lll+xvv8UunaU01Fq6nZ5Wv0fgbzYm8tOtpdPS5ne0OtuKkvJMVsGvS1qUJpLrbNG3mtDAaPoOWHpyXRmjxm79KU1JQhpJNN04S5KXRrXmjUc32HCf5/kvGLA9vpVZxSSoRaXK0KUV8soL5o+M/wDnn68V4Y4RkSpNaNNPs1YixvZjSFjhE8Fl6xNibSukLHAY4LL9hYbSeOFjgscBmQBvJ44Y/BZPAZlRhfTr0t1fY6PY+4mIrtOUeDDvUXvW8Ic/nYk8mGo4s+nJLDt6Ja8ku51Ow/ZviMRZ1P8A88H8SvUa/wBHT1seibv7mUcLaUY56vWrPWXp8Pp9TooQstPdXc5zzTPp2j+ese3P7ubhYbCNTycWqtVUq2k4vvGNrJ/XxN7jMRbWWkV0uTCtGN38r8/M5He3b+jhF6vsYzM+3WsREsDejeOVWXCpvTkcjjMTkWVP92+5OLx3Di7azlzf6GlnVcndmoqza7IqYt8rmvqpybfcvkm6zhxv/wBe2Jwn2HDfYyyLm95cvHDF4b7EZH2Mu4G8njh1fsp2vQwuMlPEPJOdJ0aFR24dOUpLO5Po2kkny1Z7JiJuUHw5K7Wj5rkfOFzqd1t/auDapzvVofC370F/S3+Q2ymmPT0/D1MjUJrLO+t+U31aZOzK3DxMqCjaFVOrCyslK/vxXrr6sowu28NiqDrRnGUIq8k/vQ8GuaZ5ZtTfOq8S6tCo0oNqDers1Z69mjPqT3091qJRV6k1BdMz1fkubNfiNtqK+xpOo+9T3fVR/dnA7ub7QrtQqKNKrZKzbyVH1cZN6Pm7fnzOqnPko85Lmvwx7+fRCbSaw2FLaHG1k23qsr6W5q3Q5XeLcrO5VsK/el70qMnaMn3g/wAL8Hp5HUYTC5Fy1/Lw/wCf+C+jcxmOyl5pOYeWbYwbhhZwlFxlGllcWtVK1vzZhYHBunSg02m4Ql4puK5HqO19iU8VTdOorXVlKOkl6/ochtPZE8PpUV6atGNaKeS3JKa/A/PTx6GZr1hqL5nLX0t5Z01aabiuq5+bRttl7YhWTkprpZX9Tn8TQ1LE9rVqdJ0VknD8HEhmlRd9XTlzj105eBiaRLvHLMO9hWVuaIPOP8TTjo5K6580QY8ct+Wr0irhYte9FPzimYNfd6hLnQg79oJP6G/nQKFhNLnHuHo6lyeI3Ow7vam4t/DOS/U1OK3CXOnUa8JpP6qx3zwbLEsLbpqXaYTSs/jzKvubiI8oqa/pkr/J2MV7u4hc8PU9IN/keqRp2ZmUKBfJLHiq8mobpYmbtHDzXjO0F/8ARv8AZfs0nJ/bVFFdY0lmfk5PRfU9IpUEZUVFLX5DyWTx1hodk7pUMN/l005/G/en/ufL0sbuFFLnp4Iqzp/dRS6L5smMtJzeSRFWpZXfLp+5Cj1k/Toavbu01CL16M3EMtLvBtrhKVpXlLSy7dDicRim06k/vPlfou/mXdpY7iTbfL9DSY3E5nZckbiHO11mtUcnf5FplQNOagXK2ikCAGCohoWJuQ2VAgXCB0rpYiUL5ZSjmi4SytxzRfOLtzXgUIMgqKrnVbr79zw0lGunWo+f2sOl0396y6PvzOSASe30Fsva1LE01VoVFUg+3OL+GS5p+DMtHz/sva9XC1OLQqOnJaP4ZL4ZR5SR6luv7QqWKtTr2oV3orv7Ko/6W+T8H6Nm4lzmuHXESimnmtltZ3ta3YN2MDau0lTjbrlbj5mb21jLXHTacOf2vsGldyws4+NCV1H/ANcmvcf9L93/AEnM4rBXjfLJdGpRaafqdJDEXi5p2atr3/cu02qmX+tuPhfTW3qcd5x29Xij8l5fjMF9o/T8kSemVt3qbk3KMb9fdQNeRz8X+ulpzXe5cTXI0VLHehkQ2mu5xerDdqlfmU4mglG5rHtVW5mNVx8pLn9QmJWcRiLVMq6m4wmH015mrwmFvPNLWxvKFQmGpsvqgl5lUKEexEZ9SJYixqIc8r6jbpoWa1TRosVdopI0uO3ijG+prDOWXtDaKj+ZwW8G1+JJ6/Jkbb3lcm1Hl5nKYnHOXkWIJt8Ri8TfSPLqzDcCvMiHJGnKVKiTlHEQ4qHadGTxIcSrjLuRKui9nSlxIcSeMiHWRe06RYjKJVEU8QvaZhVYlrxKOISqiGJTMJIuRmIKKrk5ii4zFwivOTdlGYN9iYXLs91/aFUoWpYm9aitFLnVprwf4l4PX8jp9u0amKjHE4OrHE0cii6CtF6NtyhL49dYyPJVI2Oxt4K2EnnozsnbNB3dOa7Sj+vMf5Keu4dhs/HU5rJxJU5xeWdOcfei+sXF2aOi2dNZov8ABTva/V25/O3yNLHEYXbEUrPD46K0cf8AM07P+ZHw5rwOfq7TqYWboyqqtOEnGUoXyqz0V+r79uRztx/HavN+S9DntGztfs+XVq7+oPPP8TN/h+oMay6eSroHtFdwtoeJxtpf+Wf5/oTKU+lWXql+xejaXZraHiZNHaC7nAqvU6VH6xRUsbVX8xf7RiE3l6PS2ql1MyltuN+Z5W9p1eWaPyf7kw2tVT1cWvBtMusG72CG2I25mvxu8Sjomjzme8U/hfzRgYjbcpc1L5lirM3h1+0d5m+TObx+2ueZ6vouZp6u0JvRLL9WYkk3q7tm4p9cbck/i9iMfKb7LsWOK+5FiLHXEOOZVOb7kZ2RYWGITtNyLiwsE7Lk3IsSkDtFwTlJyBcSpuLlWQZAYlTclMqyBQGVxKm4uV5CeGTK4lRclMqyDIFxKm4uVZBkIuFNycxOUjKBVCpZ3Ts07pp2afdMuKoWVEmwRkcQgtWAHTul4FDoGUqZDpnlexi8Ff2ieAjKdEpcAYY38Kuw/g12MmKLkY3/AOimGFLB+Bi1MNY3OVf2ixVo3A0zolt0jPqUSxOmO2cQxJUhwfAv5ChxLsmsLMqK7IjgrsXnEpsXY1ha4BTwC+0HEuyawsOgU/w5kWGUu0ppDH4A4BktEOJdpNIYvCI4Jl5SLDaU0hi8IKmZLRFi7GkMfhjIZGQZRsmjH4ZHDMlRJURsaMbhk5C/kIcBsarGUjKXnAZS7Gq1kKlSK8pKQ2TVTwwXEwTZNHTufi/oUcfxYB54epP8Qvif1KZVV3v55gALfGRfp10AQXoTV+RU5LsAbFmpBP8A6MSrhwCIw6kfAsuPgAQUlDYBqEEyLsAoglgFEKxABBF/ENgGmUC4ARCkSABISAAMgACCLAAMhF7AFhJM/wDdiAC4R//Z"/>
          <p:cNvSpPr>
            <a:spLocks noChangeAspect="1" noChangeArrowheads="1"/>
          </p:cNvSpPr>
          <p:nvPr/>
        </p:nvSpPr>
        <p:spPr bwMode="auto">
          <a:xfrm>
            <a:off x="0" y="-8302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38926" name="Picture 14" descr="http://www.24sata.hr/image/pusaci-svaki-dan-izgube-30-svog-pamcenja-zbog-cigareta-504x335-20090518-20101019011704-1936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365104"/>
            <a:ext cx="2952328" cy="1962361"/>
          </a:xfrm>
          <a:prstGeom prst="rect">
            <a:avLst/>
          </a:prstGeom>
          <a:noFill/>
        </p:spPr>
      </p:pic>
      <p:pic>
        <p:nvPicPr>
          <p:cNvPr id="11" name="Picture 2" descr="http://t3.gstatic.com/images?q=tbn:ANd9GcRuLDdl-nC7ibapvfD3IsrLipkoRWImx1oqJoAOuJ0nbnQa75q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27046">
            <a:off x="1673942" y="4709228"/>
            <a:ext cx="2697296" cy="12194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Sastojci duhanskog </a:t>
            </a:r>
            <a:r>
              <a:rPr lang="hr-HR" dirty="0" smtClean="0"/>
              <a:t>dima i djelovanje na organizam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</a:t>
            </a:r>
            <a:r>
              <a:rPr lang="hr-HR" dirty="0" smtClean="0"/>
              <a:t>) </a:t>
            </a:r>
            <a:r>
              <a:rPr lang="hr-HR" b="1" dirty="0" smtClean="0"/>
              <a:t>NIKOTIN</a:t>
            </a:r>
            <a:r>
              <a:rPr lang="hr-HR" dirty="0" smtClean="0"/>
              <a:t> -</a:t>
            </a:r>
            <a:r>
              <a:rPr lang="hr-HR" dirty="0" smtClean="0"/>
              <a:t>stvara ovisnost</a:t>
            </a:r>
            <a:endParaRPr lang="hr-HR" dirty="0"/>
          </a:p>
          <a:p>
            <a:pPr>
              <a:buNone/>
            </a:pPr>
            <a:r>
              <a:rPr lang="hr-HR" dirty="0" smtClean="0"/>
              <a:t>                      </a:t>
            </a:r>
            <a:r>
              <a:rPr lang="hr-HR" dirty="0" smtClean="0"/>
              <a:t> -</a:t>
            </a:r>
            <a:r>
              <a:rPr lang="hr-HR" dirty="0" smtClean="0"/>
              <a:t>oštećuje mozak</a:t>
            </a:r>
          </a:p>
          <a:p>
            <a:r>
              <a:rPr lang="hr-HR" dirty="0" smtClean="0"/>
              <a:t>b</a:t>
            </a:r>
            <a:r>
              <a:rPr lang="hr-HR" dirty="0" smtClean="0"/>
              <a:t>) </a:t>
            </a:r>
            <a:r>
              <a:rPr lang="hr-HR" b="1" dirty="0" smtClean="0"/>
              <a:t>KATRAN</a:t>
            </a:r>
            <a:r>
              <a:rPr lang="hr-HR" dirty="0" smtClean="0"/>
              <a:t> -</a:t>
            </a:r>
            <a:r>
              <a:rPr lang="hr-HR" dirty="0" smtClean="0"/>
              <a:t>izaziva rak</a:t>
            </a:r>
          </a:p>
          <a:p>
            <a:pPr>
              <a:buNone/>
            </a:pPr>
            <a:r>
              <a:rPr lang="hr-HR" dirty="0" smtClean="0"/>
              <a:t>                      </a:t>
            </a:r>
            <a:r>
              <a:rPr lang="hr-HR" dirty="0" smtClean="0"/>
              <a:t> -</a:t>
            </a:r>
            <a:r>
              <a:rPr lang="hr-HR" dirty="0" smtClean="0"/>
              <a:t>taloži se na </a:t>
            </a:r>
            <a:r>
              <a:rPr lang="hr-HR" dirty="0" smtClean="0"/>
              <a:t>plućnim         </a:t>
            </a:r>
            <a:br>
              <a:rPr lang="hr-HR" dirty="0" smtClean="0"/>
            </a:br>
            <a:r>
              <a:rPr lang="hr-HR" dirty="0" smtClean="0"/>
              <a:t>                     mjehurićima</a:t>
            </a:r>
            <a:endParaRPr lang="hr-HR" dirty="0" smtClean="0"/>
          </a:p>
          <a:p>
            <a:r>
              <a:rPr lang="hr-HR" dirty="0" smtClean="0"/>
              <a:t>c</a:t>
            </a:r>
            <a:r>
              <a:rPr lang="hr-HR" dirty="0" smtClean="0"/>
              <a:t>) </a:t>
            </a:r>
            <a:r>
              <a:rPr lang="hr-HR" b="1" dirty="0" smtClean="0"/>
              <a:t>UGLJIKOV </a:t>
            </a:r>
            <a:r>
              <a:rPr lang="hr-HR" b="1" dirty="0" smtClean="0"/>
              <a:t>MONOKSID </a:t>
            </a:r>
            <a:r>
              <a:rPr lang="hr-HR" dirty="0" smtClean="0"/>
              <a:t>-</a:t>
            </a:r>
            <a:r>
              <a:rPr lang="hr-HR" dirty="0" smtClean="0"/>
              <a:t>veže se za eritrocite u krvi      </a:t>
            </a:r>
            <a:r>
              <a:rPr lang="hr-HR" dirty="0" smtClean="0"/>
              <a:t>slabija </a:t>
            </a:r>
            <a:r>
              <a:rPr lang="hr-HR" dirty="0" smtClean="0"/>
              <a:t>opskrba </a:t>
            </a:r>
            <a:r>
              <a:rPr lang="hr-HR" dirty="0" smtClean="0"/>
              <a:t>kisikom     pospanost</a:t>
            </a:r>
            <a:r>
              <a:rPr lang="hr-HR" dirty="0" smtClean="0"/>
              <a:t>, </a:t>
            </a:r>
            <a:r>
              <a:rPr lang="hr-HR" dirty="0" smtClean="0"/>
              <a:t> smanjena </a:t>
            </a:r>
            <a:r>
              <a:rPr lang="hr-HR" dirty="0" smtClean="0"/>
              <a:t>pažnja i umna sposobnost</a:t>
            </a:r>
            <a:endParaRPr lang="hr-HR" dirty="0"/>
          </a:p>
        </p:txBody>
      </p:sp>
      <p:cxnSp>
        <p:nvCxnSpPr>
          <p:cNvPr id="5" name="Ravni poveznik sa strelicom 4"/>
          <p:cNvCxnSpPr/>
          <p:nvPr/>
        </p:nvCxnSpPr>
        <p:spPr>
          <a:xfrm>
            <a:off x="4716016" y="501317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sa strelicom 7"/>
          <p:cNvCxnSpPr/>
          <p:nvPr/>
        </p:nvCxnSpPr>
        <p:spPr>
          <a:xfrm>
            <a:off x="3275856" y="551723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Posljedice </a:t>
            </a:r>
            <a:r>
              <a:rPr lang="hr-HR" dirty="0" smtClean="0"/>
              <a:t>pušenja na organizam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Štetno djeluje na dišne</a:t>
            </a:r>
            <a:r>
              <a:rPr lang="hr-HR" dirty="0" smtClean="0"/>
              <a:t>, probavne,  spolne </a:t>
            </a:r>
            <a:r>
              <a:rPr lang="hr-HR" dirty="0" smtClean="0"/>
              <a:t>organe</a:t>
            </a:r>
            <a:r>
              <a:rPr lang="hr-HR" dirty="0" smtClean="0"/>
              <a:t>,  </a:t>
            </a:r>
            <a:r>
              <a:rPr lang="hr-HR" dirty="0" smtClean="0"/>
              <a:t>krvožilni </a:t>
            </a:r>
            <a:r>
              <a:rPr lang="hr-HR" dirty="0" smtClean="0"/>
              <a:t>i </a:t>
            </a:r>
            <a:r>
              <a:rPr lang="hr-HR" dirty="0" smtClean="0"/>
              <a:t>živčani sustav</a:t>
            </a:r>
            <a:endParaRPr lang="hr-HR" dirty="0"/>
          </a:p>
        </p:txBody>
      </p:sp>
      <p:sp>
        <p:nvSpPr>
          <p:cNvPr id="36866" name="AutoShape 2" descr="data:image/jpeg;base64,/9j/4AAQSkZJRgABAQAAAQABAAD/2wCEAAkGBhQSEBUUExQWFRQUGBgYGBgXFRcXFxgXFBgVFxgYFxcXHCYeFxkjGhQVHy8gJCcpLCwsFx4xNTAqNSYrLCkBCQoKDgwOGg8PGiwfHCUsLCkqKSksKSkpLCwsKSkpKSwpLCwsKSkpLCwpKSksLCkpKSksKSwpLCwpKSwpLCwsKf/AABEIALgBEgMBIgACEQEDEQH/xAAcAAACAgMBAQAAAAAAAAAAAAAFBgAEAgMHAQj/xAA9EAABAwIEAwYEBAUDBAMAAAABAAIRAyEEBRIxQVFhBiJxgZGhE7HB8DJC0eEHFCNSchUk8RZikqIzU9L/xAAaAQACAwEBAAAAAAAAAAAAAAADBAACBQEG/8QAJhEAAgICAgICAgMBAQAAAAAAAAECEQMhEjEEEyJBUWEUMnGBI//aAAwDAQACEQMRAD8A4xgsA+s4NY0k/e6d8n/hpqg1XHwFvdPGSdl6dBsNaBz5pgp4CAkJ55P+ps4fExx/vti/lnZqlSbpawAeCB9rux1OuO5DKg2Mb9DHBODzEoM/Fd8goEJNOxzNji48a0cZzPJ6uHdpqNI5H8p8CqS7Tm+XtrU3NcJBEffVcjx2UVKTiHN2Jv0HFaEMnLsw82B43ropJq7IdgqmNOtx0UR+aLu/x/VBcjyo4iu2mNt3HoN13vLaAp0GtYAA0ACPRcy5OPR3x8Pse+gIf4XYJrIDSY/MXGSUvZv/AAypaT8KWu4XkLojbr2vh+7KT9s7tM0/4+NKmj59zXs/Ww//AMjbcxcIcCu75plrXtLXNkHdctz7se6kS6ndvLiP1TWPMpafYhm8Rw3HaFwOWYetUL2UcSNupe6lqlSVCGwlZg2WiVs1KEC+QM/qTyBVjHOlxVfIKned/ir9LAmoST+H59FG6Oxi5OkBhQdUMNEgeiPZP2Vlwc8T04W+aK4HLAItACZcsoNaJNuN0plzUtD+Lx0nbL+SZUGN2jY+MonjqDWiLd60nnGxWeWlrmgB13fhjgOfgtfaHJPiM71Qw0amgHSA4bTx6eaxpcuVse5LpCbmGFh5cRY8R6LU7KWPAePv9kfzlo+E1gEaR6k7nxSecyLHkDZaeGbcdC0or7FvPMrNF9p0nafki2WgCi03Fr2MSrmdPbWZ1+7+q20ntZhQ0sDoEWt6p1StCvr4yBVfGBrwBxF/Fb8Rln84yGtmoBYj5EodXo/EqARpaAJjx+aasuxbaTAGiB9VZyop6nKTf0KTOzHwx/V/FyB2/VD8XgSw2kt9x4roOZYf4rdY/EN/1QZ+DBtuUPnXYZ4YtaE0uU+Imevl1riUExWUkGR+Hj0V4yTF54XHZT+IorXwenuorgT6LwmGlXn0dIWzDYfTfgFYrbePRZ1UjZ52xXzDD2J4pHx7nMq9F0bF4XUDHBKmdZUS2QLjyQlpjyfJUDq2P7gSpnFZpLgZlzTwnjG/mruOxemx4cCgmLqnUDANjv5FMwEs7VUXP4f4INe555wPALpeBrEyOFoXOsnxQaLWTz2SqOqanHYGAeZ4qZHeyvjx4pJDPgad/Bbq2EMWCs0GgQB5q48W5qkY6Lzm0xYxuHAF0s5lhpBThmFGTCXsbRIkKj7DLaOY59kAcS5tnexSo5sGDuF1nG4KQbJA7S5dofqAsd/FOYp3pmb5OFL5ICqKKI4gRZSsV7wUIFOzxmsG/wB0j90506IbDRsErdkqP9XUfAfVNOIrFr+6P0H3yQcjvSHvGjS5MYuz+Ca4hzotsCjRZRFWHDVpFhAN5233QLs/iJcASQOY399gunYTs/SbTaSNThfUeZCSkrToZlNRdsA4bJaNNmsk/FJmW/lm4aG7WVKrhq1UmkSACLmCCW7QOqYjgHF5cBLRte3VY5hh3gB7WyBNuN448knGM8pZzjETM8wrqFPVUeHgW/DpcPG8FIGMomdQFpT7n2YHEjREAbnY2sYS5i8GR3Ylsb8+CZ8f/wA1sjjYuOqSAOI+SJV8Q4UYgRwQrFUtNSNlZrYo6QNVh0WjEXkYazEndZYKvqdf8Iuf268PNa6LXVLC5+7normCw+kiLj59VJOjqQawmMiLEzaItdV83wPeDtMhvLkfDkUXymm0uGryEcVczbCDQSNjv9fL9UrJ/aC/pitUwbhAiCeHKy9dhJaWlvC/I+CtYmuRUMibjY2NhEeZKs/BsCTYWvy4/JEx39gpv6QonI38NuCiYH17n9VEzYDgjvVIcItyWNW8zdZtbxWFSoI6pT6LLsFY+iJkeBQ+vhdU24cUTLCblaqpAS7X2aEJNaOf9reywc3U0d773XNa1S5BkEAgjzgj2Xecbe/suRdqsrDMRMWqfMb7dIRcUqdEz4+UeS/6D8owrnuAExz6Lq2Q4QMY1oFgB7pd7N5cBEDkug5bggRJUb5sJxWGG+y/hKXd2heuMGJlbqJhonfkqmKcQiPSElcmUsaBNkBx9CTKM4ypIkboRiCSl5Mcxp0CqlGZSv2jyrWxw9PFONSlYobmFAEKsZ0zk4WqOL1GFpIO4WKO9rMv0VdQ2d8wgQWpF2rMOceMmj0BZxZeBbHclYoMnZqgdI63TOcMXN7oO9/3QfJIYxpI4WTRl1SoGSDDSb7He36+iUyyrs1sSSiN/wDD/LqBolztJqCxJ3AH6o3mj3MZNJ0tB7wmYbuSEAyHLZoGqPxE8HENgcbcwZTFg81imA5hE7ECx8eUBKTacaloq0+XJbMX58z4cUjqIAgN3hCcN2jq1njDBgY4gS7V+EAXkm0zHqjOCczVUIABsNhtdJ2MzJ9HEktgk90gi0+KBhyW6f2EUOV0ui92nLKTWiO9NuccylLEbG97+iI47GFxLn953G9hyAVCgd7X+aJx4hYC7mWCESAg1elA3hOePweppiyWGYGcSxhuJk9Q25HtHmn8U9bB5Y29BHAYZ1Om1sQHAOfzg3aD0G8dUaw2Vuc3W1hLRaQFWx0zYTzA6roGR4lrcDTYQJ2P/cZMknjt7ITbnso3wFLL8tNR9iQGgkwfWegRypVaGaHQZtfYjqtWKy2rhy57SHNfJdAgi4PpYKnicS00upjjt6HxXUlWiOVgZ1Kn8V5cS3Q2x5uBgfJbMwcdIIkCNt7m61NwBc4DefWGq9WxADS0i/P0i3ki1SsDTbF23L3CiJfB6+wUVfYF9Z3LUAqtZ41bqVK44LRqnbdBcisYVsyeFWxA5LNz1XfVGyq3YaKplGudwkjthl+tmqLsOryG/tKeKpQrH0QRwVOtj+Np6YF7MHbkU+YZ/dsue5ENBczixxb5cPZOmHrd375bK8XRXPHk0wgx5ndV8RWlVjVMrW96jmCWOtmNRV6lC62ytdX36obLFUmJHNDMTTiyI1FVrUzxQy0kJnabKfi0yOIuPELnZZG67LjMNK5h2lwnw67gNjcee60fHlqjH8qG7BVNsrd8M8lfyqiNJcRMbBbKdUmoBbfkmhNBfDvMMbyhPGVuHw4kgQJ47ckm4d0VJgbjwKO4nOAZIbAIgffESUlnhzNWD+h8ybGt1ObqAYYMTyAAHjZM9TGM0naI6ey5pkZDmB+vjBB3BMcPvZMNGg6rbVDRufHaEq24/Evwi9hgtY2kXAuBIknxvxnmlKqG1ZvfVc+XDx4+aIjBFsMfUJYBA/KTHBxBus8PgWscT0t5m6Ucow6DQhQr4tjtB7tmfiNzHDyE/NDcNi/CSfBG81qtLqjdRGoCb8Rtbjw9Eo4pjmvMm4PVPYqnE5JOLGCm6ZA2+UIC22KBvMO28uCIZZjOBWms0U8ZTdu10j/yEj5BHjGkwUpbQ2dm8IC/U8d3TO3AHfxRj+UY41A0loDZEG7XHly6+CoUKQdT3PxDMafxAdPLivcDkrnUXObWLHkwQADZsgW+7yhxdK0Bmrlsq/6hU0mm/SZESHX0+HOxuhGKwxc2WgEMEGbFuxtfe0X5rZi8jrCq2C5xdeTvsfboqz2PpFzHGQ67oO/7ruNbtMvVIIdn397vCbW8bQY47H1VPO4DrcbLdgK0AgW6rVnGXVCz4huHD6x5o70yqAn84eYXqqaT/aVFXQXZ3BlYOFjPgtgqrzF5axxnQAebSW+2yo1MC5o7r78A7b12Sm0X+Mv0W6l1UeeCoV87dStVpub1AlvqFvw+OY9sggqXZdQaMaz+SoVXc+CKCkCCQdkLzOpFNxsIB9gusNB1oV8urziKscXx6QE3YXFWhJXZ8WBJ/EZ9UzMeuSew/DWws+oIWs1ea1UH2WbqU/fJcAtVoycxaKlQhWn2VaqZVZFoorVH22VepUlXxTEHndUqlOFVEkipiNkgdtMMC0OjvNO/Q/vC6DXbZKuf4PWxwPEJnDKmZ2eFpiLhMXp6hFMtYKjwW8Jtx2S/MEjkjHZep/VJ5D5laL6MuC+SGrAZfJlxAAB3m8bCwP3yW2s1sESD0+oPAffVWalUaRHEKrV6AE7EpV3Zo3o3YZ2gSHQDF+Xj1umrs/mhMNZcmSb2sJM35BKGEpS0hpnz5Xhb6GONN8ETe8RJ4QBz2+wgTjYRTHQ49tQEcd7+1x+qIYPCE03Pfs2IF/zbJAy7Flj7i4dBvN5IvPAGfZP2DxmtkAyCAbrOzR9e2rDxny0hdzkCTZvpN7+fBKLKTnVIbfw4dU851REED7uOPC6BUaQYHS2JMzPA8CmMGT4lsibYFrl1McPWf+V6466TT+Zp38Db5rXndUDbjZY5TiLhp2cQtPDuNieVbGn/AKkbgmkGS8skTMmeE85nfgi+VYCo/TVNTS+o0Es3Z58SVnneUfEwIaBqmSSQDJJgAcbD6qdlqNQNAO449OnD781nzcUqRxcm7LdCtUFUuLILRGoHxkzugmZ4YaztLrnp6ptx+LZSbBtxPUnlzWihh2uGpzQZ2kbclTn65foOvlEUK7Y3AFgO6Is0b242ueKHY3N3BoaLtmwv4H6I5ntLvnSNuXI2+qX8ZWkMaBtO/UcSfD5J3lzjYDaZoGYU/trl6tQxp4BseI/RRcpF+bO3U8UFSxtUFVdRney81SY4oHK1QxHEls1vp2ibckKxmXggwADz2RKq7qqFSqVygqf2D2ZxVpAtcAR7+SW+0HaXWHU2gibEm24umHHNkyVzbtHiP9w6OkomFKUqKZ8nGNoM9msfbQd2n24bptw9aFy3D40se144e4TrlmdtfF9+B3CvmxtO0G8bOpw4y7Q1srbQrrLBCcJiQVfZVkhALSb+iy90hValWFt1rHCsD33Ehl/PguPsiWrZ58AxJ4/d1Wq8VfqtsTKpmnJHqqtbK26KdYIVmVAFpRysLnqhuJRYoTmzjmbUtFd46/NWsjF3R0+q39sKEV55j5KnktSHEcwtJO4mWlWUfsleDT0uXmZYKowS27T+YbeaH5eHWTRTqBtIgkkOGxiEs5KL2POOtFGjhGMYIqSXX/UXvv8ARaHAPcIcCQeNuE2PSd1Ur03BxEEtPHxmLrOie9vy3nY/YVJnEkWK1B9hpmxAMbxuR0umPISQ3vO0gCb72iwHDbxWjC09Y4Hf0twXpwjmmIScpctMZxwp2i4/H964stWcafhy0eP7rGnhnHcbITm2YhrS0keqDCFyVB5ukKeYnv8ARTD1YgjcL2rSmXc1obZ0Lch1RnyOw9ks0/mmMBENbu2d3RMeCL1qZFTU2ATw8Fyzsxm5oOJnu8fHafddIy/P6biDI25jjx6/usfzcU4NcegmOVpmyrgJcx9T8riT47DpvB81ZdWAafpyWyliW1ZEgRdx4C0qhU4kDntx8Uri5SpzC44XpA3MdJEiOvG8+wSbnJgET/zyv5o9meP08zcjffbnyEJSx+Ie99wSOnP6QtTDfGyko7oHfy9Y3n/0UTJRrtDQCwEgAE6m8B1UVvY/wD9aOiurhV/iX4X48fDwXlV3ALW5ASH20ke1QfJVnDgt2vhK1HdScqB9g7Ne6xzp2BPouS1Hl7i47kk+q6P2vxRbQLRvUkAdOPtKQqdBH8RachbyHbSNVOha/MK9ToCOMrdggA6+0QbTuiYyoNM7g3aRcEJtyBRibcnxxZDSZ5FOmGqsLAdQnkkkUyOHsrVDFPbwSs4X0PY8mqkxpq4yDAEkmABxJ2RagxrWhszxJnc8Y6XjySXludkVw58AAEN6FwifG6YKOMkID+PYzXsXx6L+JrBxEcFoqtjbdeUxInmo19hO6pZRxpaKlSoYvZDcXsimMZZDcSOiKmKTQidvMGBTY782r2ISjgaml49E3dvHf02/5JLbutDC7gZWXWQdcqzAAEETPrZHMoqtquh5hvTj0QbJ3sDQDs6NU8j7q3iWig6KZJYSe9wtuAeMAifFDcUx5N0P2BAZdjQBEiwO1p724381aw7gH/haJjem0/Tbh58EmYHP406idM77xPP02TFisbpe3S7VN56Hb14pHKp3ro6opBnHYCk8FzmgECQWd024ECJ+a24Hs9TNMS+o7UAY1bD5qnRwzq1HUXwRI2kj1RzL8E+jSaKhBhouN7DilYrI023YTV19gvG9mcOxuosJnm424XSHn+SUSNdIFjhwJkHx5LpeOxodYAnoBKSO0WFIafy2+/qrYs0uf6LzxOtiUCtFWlB9FuYd17U4dB7LXTpizCmV4YGm8nosKj3td3HEA+k/RX8tp/7eRxJWqkwFonmV2TTWyi0zflWf1KQ0kktcZdz8PBGcL2na+QCYBHSefgAlzEYfSV7hYYQZgFJzhF7GITceg/Wr63TDW7wAJs7bfbb7K10ssaHt1C35t9vK/BTDQ98wLC9yJ97nr9F7mlUtcIa74bY1EcBe228XS3N8qGoSik7BdTFukxMSY7pURVtJkbt8zfz6qK3tX4JaDjHltiZPNYvr89lRGYAi5WipjldukcfYTab2VHMM4ZSImTPAcf0VevnlNjSXOvFmi5J+iUsTjjVeXHc+3ILkMLm7fQOc60ghnOZfHqFxAaAIaN4CDmj3rKxcrfRoJ9aVIWqyo2luiWTY5wlsBzd4PPmOR8Frr0wArvZ+hIJIsuNlqLWlh27p/tcfk79VtdRnh6Q4eoWVemyOZ+90Mcy9rRyKqy6JjMKrmUYkzDuHyWh2MqAQ6Hgf3gO99/dYfzLSZA0PHIyw+t2+6FNWg+KfCVji2vIELB8i6rZeZoseRBdMeAIuszVS3+jUv0e6yVpxVPu7XW8SsMSLKKQpNHNP4gsIDJ5lJQXQv4iUCaDXf9/tt8z7Lnq08DuCMfyFUxly58tbvYfNE8Lh9di7SBNyCbwTEDnsgeVSWgBOWXZKdGriqzmodjeP5RoEPwxEAXv5po7Myzhqdw8+PRVfgta4EgXMHn+yLYJwYZpi14nf2slsuW0MRgMTMPUpUtUkzctFrD5oxQzT4zASIA3m1rjysg9DFa29fJXcseCXage6NhxPBITk2uMQksXFc32YwWEuAOk7H9kn9rMxlpLQTwlNWY40km8dEldoscDTDYFpnmTxXPGhcthcnLhb+xTY+/irDBNSOVlTw/4grWAdeVtPRnoZ8JS00YHD6qux40ibXNx5Ldgq8tjmPkq4pbA9fmq1ZW6ZhimSbEHzuq+Mq9wAiPJV84MOht0Ofj3Cxva8rigy1jv2SeBS1u7x/CJ2ARbMMMa0WibGDbaZ9ko9m81bBZJECelrp5yrEtcNMyQL8/FZflRcZch7CoyWygModzP/AK/oomDQeQUSfukM+uH4OW/607kPVV6+OqP4+i9/lwvWUFvqEV9GbKbZUaCt1KmVZbh+UqxSwqu2URqw1L3RnD4NoEn2K00cLfZAu2HaI0R8Fh/qEXI/KD9UNPk6RJSUFbK/aHtLTY/RTuRuevFHsgzMfCB5rlOq6NZPn/wm6XTCYlj1oWx+Rcvl0dJqYiSY4rTtdCMsztjxYhF3VQQgNUOxkn0YVqkqnUet1VypVHKlF7D+V5lLGtJ/DYeEk/VGQw7pXyCq1tWX/wBpjx4Jjo1rJecdjMJ2iwaqwfiNQI4Dc/RV2gvJvpYARPFx5D9VtpjuwNghpcdgpuxX7Z0JwlTpB9CuXBde7UUZwlb/ABPsuRBPeJK4P/TK8tfJBns5WhxHWV0FmYaA2ZAO8clzLKqump4p1wWYbB17K2eHJpsN4zuIUxDmlw3MncmbfcIhSIYBP/KW6OD11QGP34TYeCL63scA8ExxAmfTilZxHVoNtfDdQ5W5TwK9/wBaqU7RY31EQ7YgAEcLpf8A+rRRMOpnSbbR7KVu19N7Q1s+YKFHFNPo7KUZasMYvMu5J3STmmKLnk80Rr434jPogVY3TmLCo7BZMzkuJDWDWl3IFY5didTQRuh+a14aG87nwCsdlwNTtVxG0+6YoReSpUMuAeQyZ2ciWPp2B2gLHBYJrnNDD1IPvB4ojXwX9N87EWHgokWbQo1KgN9yh9TEiTa07wrXxmgOlsmYaZ25yOKr4WqLggQdlZFi72YEVTIkcj92XQuzodBLmgeW/oue5biIq26fP906YTNC0eSzvLTlof8AHqrCz8eZP/7j21KJedBJPO+44+aiR9SGrYmUc/pn80eKuU8ypnd7fVISi3/Wjz38h/g6TSzWgN6jfVbGZ9h//tZ6rmSio8N/Z3+S/wAHQcz7fMpsLaA1VDYO/K0c+pSBWqlzi5xJc4ySdySsYURMeNQWgM8jm7Z4ovVEQGescQZBIV+hn9Zmz58bofC9hVaTOqTXTD9Lte/8zQfBW6HaNjjeW+KVtKkKjhFh4+RND/hsWDBBR3KSatVjC6Ad/ALlWGxj6Z7p8uCd+xWfh9XS7uui3XwS2TFSsdw+Qpvi9HQ7QQBAG3KFrLYXj6oWjGY9lGmX1HBrev05rPnJ9Ibetsr545jcNVc8w0MM+YgDzK4oAmTtZ2sdijoZLaTTMf3HmfoEuhq0fGxPHDfbMnyMinLX0Rtkz5Tig9olLUK5l+L0G+xR5K0Vwz4S2O2GqgDTbxV1uZ6RsZ5pQdm7bd5YVc8B4n0S7xX2aD8hIIZ3idbh6/fuqLbIfUzMk2HqvBmZ5BHSpULSyxbsOYGuQ7oVqzXENaSRfoPqgdXFuduY6BX3t1AH+4X8V0FLL+AVVqFxJO5Rbsqf9wBwcCD6fqhdSnBIRHs4YxDfP5FdAjLhMS6mXvHD6oxju1lMUNRidMQDfVyhAse8Mw7jzKTqjyTdSyJsuuzUE7FWmVQ6HcLINCsYLFBtjt8lA0cjvYyinqe34YDTbr4k85TNQygmHVKgjk23qUuZFiQ12v8AFG3kjTsxHekzPCL8ZA8SUnmbbpD+FpG0vZyP/iohhe7mPZRD9Yb2nOIUWcKaVpmCYL2FlpUhSyGMKQs4UhSyGMKALOF6GqWSjCF7Cz0r0NXLO0YQppWzSpC5Z2jXCyo1C1wc0wRcELLSpClkQ3YH+ITmsiozU4bEGAfHkl3Oc6qYl+uof8Wj8LRyAVPSppQ444xdpBJZJzVNmICzAXoasgFawZ5pU0rIL2FyyGGlTSs4XkKEMdKmlZQpCh08hFMuGpjm+YQ2Ffyt8O8Vwhjj6Fg71WfZ9k4hvn8irlRkhwVTJ+7iG+fyKlkCvaip/TDeqV4R/tK+Y6oFC6QxheFqzhSFLOGzB4w0zbY8EQf2ggd0X6oUvIXNMJHJKKpG45nV/vKi0Qou6K85fk06VNK9UVytEDF7oUUXLIe6VNCiilkJpXulRRcsh7C9hRRQ6SFIUUUOEhSFFFCHsKQoouEPQF6FFFw6ewovVFCHkKQoooQkKQoooQi3YZ8EKKKHQvhDJWOAof1gOLXW+q8UVSGHaV39UDkEIXqiscPFIXqihDwheKKKEJCiiihD/9k="/>
          <p:cNvSpPr>
            <a:spLocks noChangeAspect="1" noChangeArrowheads="1"/>
          </p:cNvSpPr>
          <p:nvPr/>
        </p:nvSpPr>
        <p:spPr bwMode="auto">
          <a:xfrm>
            <a:off x="0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6868" name="AutoShape 4" descr="data:image/jpeg;base64,/9j/4AAQSkZJRgABAQAAAQABAAD/2wCEAAkGBhQSEBUUExQWFRQUGBgYGBgXFRcXFxgXFBgVFxgYFxcXHCYeFxkjGhQVHy8gJCcpLCwsFx4xNTAqNSYrLCkBCQoKDgwOGg8PGiwfHCUsLCkqKSksKSkpLCwsKSkpKSwpLCwsKSkpLCwpKSksLCkpKSksKSwpLCwpKSwpLCwsKf/AABEIALgBEgMBIgACEQEDEQH/xAAcAAACAgMBAQAAAAAAAAAAAAAFBgAEAgMHAQj/xAA9EAABAwIEAwYEBAUDBAMAAAABAAIRAyEEBRIxQVFhBiJxgZGhE7HB8DJC0eEHFCNSchUk8RZikqIzU9L/xAAaAQACAwEBAAAAAAAAAAAAAAADBAACBQEG/8QAJhEAAgICAgICAgMBAQAAAAAAAAECEQMhEjEEEyJBUWEUMnGBI//aAAwDAQACEQMRAD8A4xgsA+s4NY0k/e6d8n/hpqg1XHwFvdPGSdl6dBsNaBz5pgp4CAkJ55P+ps4fExx/vti/lnZqlSbpawAeCB9rux1OuO5DKg2Mb9DHBODzEoM/Fd8goEJNOxzNji48a0cZzPJ6uHdpqNI5H8p8CqS7Tm+XtrU3NcJBEffVcjx2UVKTiHN2Jv0HFaEMnLsw82B43ropJq7IdgqmNOtx0UR+aLu/x/VBcjyo4iu2mNt3HoN13vLaAp0GtYAA0ACPRcy5OPR3x8Pse+gIf4XYJrIDSY/MXGSUvZv/AAypaT8KWu4XkLojbr2vh+7KT9s7tM0/4+NKmj59zXs/Ww//AMjbcxcIcCu75plrXtLXNkHdctz7se6kS6ndvLiP1TWPMpafYhm8Rw3HaFwOWYetUL2UcSNupe6lqlSVCGwlZg2WiVs1KEC+QM/qTyBVjHOlxVfIKned/ir9LAmoST+H59FG6Oxi5OkBhQdUMNEgeiPZP2Vlwc8T04W+aK4HLAItACZcsoNaJNuN0plzUtD+Lx0nbL+SZUGN2jY+MonjqDWiLd60nnGxWeWlrmgB13fhjgOfgtfaHJPiM71Qw0amgHSA4bTx6eaxpcuVse5LpCbmGFh5cRY8R6LU7KWPAePv9kfzlo+E1gEaR6k7nxSecyLHkDZaeGbcdC0or7FvPMrNF9p0nafki2WgCi03Fr2MSrmdPbWZ1+7+q20ntZhQ0sDoEWt6p1StCvr4yBVfGBrwBxF/Fb8Rln84yGtmoBYj5EodXo/EqARpaAJjx+aasuxbaTAGiB9VZyop6nKTf0KTOzHwx/V/FyB2/VD8XgSw2kt9x4roOZYf4rdY/EN/1QZ+DBtuUPnXYZ4YtaE0uU+Imevl1riUExWUkGR+Hj0V4yTF54XHZT+IorXwenuorgT6LwmGlXn0dIWzDYfTfgFYrbePRZ1UjZ52xXzDD2J4pHx7nMq9F0bF4XUDHBKmdZUS2QLjyQlpjyfJUDq2P7gSpnFZpLgZlzTwnjG/mruOxemx4cCgmLqnUDANjv5FMwEs7VUXP4f4INe555wPALpeBrEyOFoXOsnxQaLWTz2SqOqanHYGAeZ4qZHeyvjx4pJDPgad/Bbq2EMWCs0GgQB5q48W5qkY6Lzm0xYxuHAF0s5lhpBThmFGTCXsbRIkKj7DLaOY59kAcS5tnexSo5sGDuF1nG4KQbJA7S5dofqAsd/FOYp3pmb5OFL5ICqKKI4gRZSsV7wUIFOzxmsG/wB0j90506IbDRsErdkqP9XUfAfVNOIrFr+6P0H3yQcjvSHvGjS5MYuz+Ca4hzotsCjRZRFWHDVpFhAN5233QLs/iJcASQOY399gunYTs/SbTaSNThfUeZCSkrToZlNRdsA4bJaNNmsk/FJmW/lm4aG7WVKrhq1UmkSACLmCCW7QOqYjgHF5cBLRte3VY5hh3gB7WyBNuN448knGM8pZzjETM8wrqFPVUeHgW/DpcPG8FIGMomdQFpT7n2YHEjREAbnY2sYS5i8GR3Ylsb8+CZ8f/wA1sjjYuOqSAOI+SJV8Q4UYgRwQrFUtNSNlZrYo6QNVh0WjEXkYazEndZYKvqdf8Iuf268PNa6LXVLC5+7normCw+kiLj59VJOjqQawmMiLEzaItdV83wPeDtMhvLkfDkUXymm0uGryEcVczbCDQSNjv9fL9UrJ/aC/pitUwbhAiCeHKy9dhJaWlvC/I+CtYmuRUMibjY2NhEeZKs/BsCTYWvy4/JEx39gpv6QonI38NuCiYH17n9VEzYDgjvVIcItyWNW8zdZtbxWFSoI6pT6LLsFY+iJkeBQ+vhdU24cUTLCblaqpAS7X2aEJNaOf9reywc3U0d773XNa1S5BkEAgjzgj2Xecbe/suRdqsrDMRMWqfMb7dIRcUqdEz4+UeS/6D8owrnuAExz6Lq2Q4QMY1oFgB7pd7N5cBEDkug5bggRJUb5sJxWGG+y/hKXd2heuMGJlbqJhonfkqmKcQiPSElcmUsaBNkBx9CTKM4ypIkboRiCSl5Mcxp0CqlGZSv2jyrWxw9PFONSlYobmFAEKsZ0zk4WqOL1GFpIO4WKO9rMv0VdQ2d8wgQWpF2rMOceMmj0BZxZeBbHclYoMnZqgdI63TOcMXN7oO9/3QfJIYxpI4WTRl1SoGSDDSb7He36+iUyyrs1sSSiN/wDD/LqBolztJqCxJ3AH6o3mj3MZNJ0tB7wmYbuSEAyHLZoGqPxE8HENgcbcwZTFg81imA5hE7ECx8eUBKTacaloq0+XJbMX58z4cUjqIAgN3hCcN2jq1njDBgY4gS7V+EAXkm0zHqjOCczVUIABsNhtdJ2MzJ9HEktgk90gi0+KBhyW6f2EUOV0ui92nLKTWiO9NuccylLEbG97+iI47GFxLn953G9hyAVCgd7X+aJx4hYC7mWCESAg1elA3hOePweppiyWGYGcSxhuJk9Q25HtHmn8U9bB5Y29BHAYZ1Om1sQHAOfzg3aD0G8dUaw2Vuc3W1hLRaQFWx0zYTzA6roGR4lrcDTYQJ2P/cZMknjt7ITbnso3wFLL8tNR9iQGgkwfWegRypVaGaHQZtfYjqtWKy2rhy57SHNfJdAgi4PpYKnicS00upjjt6HxXUlWiOVgZ1Kn8V5cS3Q2x5uBgfJbMwcdIIkCNt7m61NwBc4DefWGq9WxADS0i/P0i3ki1SsDTbF23L3CiJfB6+wUVfYF9Z3LUAqtZ41bqVK44LRqnbdBcisYVsyeFWxA5LNz1XfVGyq3YaKplGudwkjthl+tmqLsOryG/tKeKpQrH0QRwVOtj+Np6YF7MHbkU+YZ/dsue5ENBczixxb5cPZOmHrd375bK8XRXPHk0wgx5ndV8RWlVjVMrW96jmCWOtmNRV6lC62ytdX36obLFUmJHNDMTTiyI1FVrUzxQy0kJnabKfi0yOIuPELnZZG67LjMNK5h2lwnw67gNjcee60fHlqjH8qG7BVNsrd8M8lfyqiNJcRMbBbKdUmoBbfkmhNBfDvMMbyhPGVuHw4kgQJ47ckm4d0VJgbjwKO4nOAZIbAIgffESUlnhzNWD+h8ybGt1ObqAYYMTyAAHjZM9TGM0naI6ey5pkZDmB+vjBB3BMcPvZMNGg6rbVDRufHaEq24/Evwi9hgtY2kXAuBIknxvxnmlKqG1ZvfVc+XDx4+aIjBFsMfUJYBA/KTHBxBus8PgWscT0t5m6Ucow6DQhQr4tjtB7tmfiNzHDyE/NDcNi/CSfBG81qtLqjdRGoCb8Rtbjw9Eo4pjmvMm4PVPYqnE5JOLGCm6ZA2+UIC22KBvMO28uCIZZjOBWms0U8ZTdu10j/yEj5BHjGkwUpbQ2dm8IC/U8d3TO3AHfxRj+UY41A0loDZEG7XHly6+CoUKQdT3PxDMafxAdPLivcDkrnUXObWLHkwQADZsgW+7yhxdK0Bmrlsq/6hU0mm/SZESHX0+HOxuhGKwxc2WgEMEGbFuxtfe0X5rZi8jrCq2C5xdeTvsfboqz2PpFzHGQ67oO/7ruNbtMvVIIdn397vCbW8bQY47H1VPO4DrcbLdgK0AgW6rVnGXVCz4huHD6x5o70yqAn84eYXqqaT/aVFXQXZ3BlYOFjPgtgqrzF5axxnQAebSW+2yo1MC5o7r78A7b12Sm0X+Mv0W6l1UeeCoV87dStVpub1AlvqFvw+OY9sggqXZdQaMaz+SoVXc+CKCkCCQdkLzOpFNxsIB9gusNB1oV8urziKscXx6QE3YXFWhJXZ8WBJ/EZ9UzMeuSew/DWws+oIWs1ea1UH2WbqU/fJcAtVoycxaKlQhWn2VaqZVZFoorVH22VepUlXxTEHndUqlOFVEkipiNkgdtMMC0OjvNO/Q/vC6DXbZKuf4PWxwPEJnDKmZ2eFpiLhMXp6hFMtYKjwW8Jtx2S/MEjkjHZep/VJ5D5laL6MuC+SGrAZfJlxAAB3m8bCwP3yW2s1sESD0+oPAffVWalUaRHEKrV6AE7EpV3Zo3o3YZ2gSHQDF+Xj1umrs/mhMNZcmSb2sJM35BKGEpS0hpnz5Xhb6GONN8ETe8RJ4QBz2+wgTjYRTHQ49tQEcd7+1x+qIYPCE03Pfs2IF/zbJAy7Flj7i4dBvN5IvPAGfZP2DxmtkAyCAbrOzR9e2rDxny0hdzkCTZvpN7+fBKLKTnVIbfw4dU851REED7uOPC6BUaQYHS2JMzPA8CmMGT4lsibYFrl1McPWf+V6466TT+Zp38Db5rXndUDbjZY5TiLhp2cQtPDuNieVbGn/AKkbgmkGS8skTMmeE85nfgi+VYCo/TVNTS+o0Es3Z58SVnneUfEwIaBqmSSQDJJgAcbD6qdlqNQNAO449OnD781nzcUqRxcm7LdCtUFUuLILRGoHxkzugmZ4YaztLrnp6ptx+LZSbBtxPUnlzWihh2uGpzQZ2kbclTn65foOvlEUK7Y3AFgO6Is0b242ueKHY3N3BoaLtmwv4H6I5ntLvnSNuXI2+qX8ZWkMaBtO/UcSfD5J3lzjYDaZoGYU/trl6tQxp4BseI/RRcpF+bO3U8UFSxtUFVdRney81SY4oHK1QxHEls1vp2ibckKxmXggwADz2RKq7qqFSqVygqf2D2ZxVpAtcAR7+SW+0HaXWHU2gibEm24umHHNkyVzbtHiP9w6OkomFKUqKZ8nGNoM9msfbQd2n24bptw9aFy3D40se144e4TrlmdtfF9+B3CvmxtO0G8bOpw4y7Q1srbQrrLBCcJiQVfZVkhALSb+iy90hValWFt1rHCsD33Ehl/PguPsiWrZ58AxJ4/d1Wq8VfqtsTKpmnJHqqtbK26KdYIVmVAFpRysLnqhuJRYoTmzjmbUtFd46/NWsjF3R0+q39sKEV55j5KnktSHEcwtJO4mWlWUfsleDT0uXmZYKowS27T+YbeaH5eHWTRTqBtIgkkOGxiEs5KL2POOtFGjhGMYIqSXX/UXvv8ARaHAPcIcCQeNuE2PSd1Ur03BxEEtPHxmLrOie9vy3nY/YVJnEkWK1B9hpmxAMbxuR0umPISQ3vO0gCb72iwHDbxWjC09Y4Hf0twXpwjmmIScpctMZxwp2i4/H964stWcafhy0eP7rGnhnHcbITm2YhrS0keqDCFyVB5ukKeYnv8ARTD1YgjcL2rSmXc1obZ0Lch1RnyOw9ks0/mmMBENbu2d3RMeCL1qZFTU2ATw8Fyzsxm5oOJnu8fHafddIy/P6biDI25jjx6/usfzcU4NcegmOVpmyrgJcx9T8riT47DpvB81ZdWAafpyWyliW1ZEgRdx4C0qhU4kDntx8Uri5SpzC44XpA3MdJEiOvG8+wSbnJgET/zyv5o9meP08zcjffbnyEJSx+Ie99wSOnP6QtTDfGyko7oHfy9Y3n/0UTJRrtDQCwEgAE6m8B1UVvY/wD9aOiurhV/iX4X48fDwXlV3ALW5ASH20ke1QfJVnDgt2vhK1HdScqB9g7Ne6xzp2BPouS1Hl7i47kk+q6P2vxRbQLRvUkAdOPtKQqdBH8RachbyHbSNVOha/MK9ToCOMrdggA6+0QbTuiYyoNM7g3aRcEJtyBRibcnxxZDSZ5FOmGqsLAdQnkkkUyOHsrVDFPbwSs4X0PY8mqkxpq4yDAEkmABxJ2RagxrWhszxJnc8Y6XjySXludkVw58AAEN6FwifG6YKOMkID+PYzXsXx6L+JrBxEcFoqtjbdeUxInmo19hO6pZRxpaKlSoYvZDcXsimMZZDcSOiKmKTQidvMGBTY782r2ISjgaml49E3dvHf02/5JLbutDC7gZWXWQdcqzAAEETPrZHMoqtquh5hvTj0QbJ3sDQDs6NU8j7q3iWig6KZJYSe9wtuAeMAifFDcUx5N0P2BAZdjQBEiwO1p724381aw7gH/haJjem0/Tbh58EmYHP406idM77xPP02TFisbpe3S7VN56Hb14pHKp3ro6opBnHYCk8FzmgECQWd024ECJ+a24Hs9TNMS+o7UAY1bD5qnRwzq1HUXwRI2kj1RzL8E+jSaKhBhouN7DilYrI023YTV19gvG9mcOxuosJnm424XSHn+SUSNdIFjhwJkHx5LpeOxodYAnoBKSO0WFIafy2+/qrYs0uf6LzxOtiUCtFWlB9FuYd17U4dB7LXTpizCmV4YGm8nosKj3td3HEA+k/RX8tp/7eRxJWqkwFonmV2TTWyi0zflWf1KQ0kktcZdz8PBGcL2na+QCYBHSefgAlzEYfSV7hYYQZgFJzhF7GITceg/Wr63TDW7wAJs7bfbb7K10ssaHt1C35t9vK/BTDQ98wLC9yJ97nr9F7mlUtcIa74bY1EcBe228XS3N8qGoSik7BdTFukxMSY7pURVtJkbt8zfz6qK3tX4JaDjHltiZPNYvr89lRGYAi5WipjldukcfYTab2VHMM4ZSImTPAcf0VevnlNjSXOvFmi5J+iUsTjjVeXHc+3ILkMLm7fQOc60ghnOZfHqFxAaAIaN4CDmj3rKxcrfRoJ9aVIWqyo2luiWTY5wlsBzd4PPmOR8Frr0wArvZ+hIJIsuNlqLWlh27p/tcfk79VtdRnh6Q4eoWVemyOZ+90Mcy9rRyKqy6JjMKrmUYkzDuHyWh2MqAQ6Hgf3gO99/dYfzLSZA0PHIyw+t2+6FNWg+KfCVji2vIELB8i6rZeZoseRBdMeAIuszVS3+jUv0e6yVpxVPu7XW8SsMSLKKQpNHNP4gsIDJ5lJQXQv4iUCaDXf9/tt8z7Lnq08DuCMfyFUxly58tbvYfNE8Lh9di7SBNyCbwTEDnsgeVSWgBOWXZKdGriqzmodjeP5RoEPwxEAXv5po7Myzhqdw8+PRVfgta4EgXMHn+yLYJwYZpi14nf2slsuW0MRgMTMPUpUtUkzctFrD5oxQzT4zASIA3m1rjysg9DFa29fJXcseCXage6NhxPBITk2uMQksXFc32YwWEuAOk7H9kn9rMxlpLQTwlNWY40km8dEldoscDTDYFpnmTxXPGhcthcnLhb+xTY+/irDBNSOVlTw/4grWAdeVtPRnoZ8JS00YHD6qux40ibXNx5Ldgq8tjmPkq4pbA9fmq1ZW6ZhimSbEHzuq+Mq9wAiPJV84MOht0Ofj3Cxva8rigy1jv2SeBS1u7x/CJ2ARbMMMa0WibGDbaZ9ko9m81bBZJECelrp5yrEtcNMyQL8/FZflRcZch7CoyWygModzP/AK/oomDQeQUSfukM+uH4OW/607kPVV6+OqP4+i9/lwvWUFvqEV9GbKbZUaCt1KmVZbh+UqxSwqu2URqw1L3RnD4NoEn2K00cLfZAu2HaI0R8Fh/qEXI/KD9UNPk6RJSUFbK/aHtLTY/RTuRuevFHsgzMfCB5rlOq6NZPn/wm6XTCYlj1oWx+Rcvl0dJqYiSY4rTtdCMsztjxYhF3VQQgNUOxkn0YVqkqnUet1VypVHKlF7D+V5lLGtJ/DYeEk/VGQw7pXyCq1tWX/wBpjx4Jjo1rJecdjMJ2iwaqwfiNQI4Dc/RV2gvJvpYARPFx5D9VtpjuwNghpcdgpuxX7Z0JwlTpB9CuXBde7UUZwlb/ABPsuRBPeJK4P/TK8tfJBns5WhxHWV0FmYaA2ZAO8clzLKqump4p1wWYbB17K2eHJpsN4zuIUxDmlw3MncmbfcIhSIYBP/KW6OD11QGP34TYeCL63scA8ExxAmfTilZxHVoNtfDdQ5W5TwK9/wBaqU7RY31EQ7YgAEcLpf8A+rRRMOpnSbbR7KVu19N7Q1s+YKFHFNPo7KUZasMYvMu5J3STmmKLnk80Rr434jPogVY3TmLCo7BZMzkuJDWDWl3IFY5didTQRuh+a14aG87nwCsdlwNTtVxG0+6YoReSpUMuAeQyZ2ciWPp2B2gLHBYJrnNDD1IPvB4ojXwX9N87EWHgokWbQo1KgN9yh9TEiTa07wrXxmgOlsmYaZ25yOKr4WqLggQdlZFi72YEVTIkcj92XQuzodBLmgeW/oue5biIq26fP906YTNC0eSzvLTlof8AHqrCz8eZP/7j21KJedBJPO+44+aiR9SGrYmUc/pn80eKuU8ypnd7fVISi3/Wjz38h/g6TSzWgN6jfVbGZ9h//tZ6rmSio8N/Z3+S/wAHQcz7fMpsLaA1VDYO/K0c+pSBWqlzi5xJc4ySdySsYURMeNQWgM8jm7Z4ovVEQGescQZBIV+hn9Zmz58bofC9hVaTOqTXTD9Lte/8zQfBW6HaNjjeW+KVtKkKjhFh4+RND/hsWDBBR3KSatVjC6Ad/ALlWGxj6Z7p8uCd+xWfh9XS7uui3XwS2TFSsdw+Qpvi9HQ7QQBAG3KFrLYXj6oWjGY9lGmX1HBrev05rPnJ9Ibetsr545jcNVc8w0MM+YgDzK4oAmTtZ2sdijoZLaTTMf3HmfoEuhq0fGxPHDfbMnyMinLX0Rtkz5Tig9olLUK5l+L0G+xR5K0Vwz4S2O2GqgDTbxV1uZ6RsZ5pQdm7bd5YVc8B4n0S7xX2aD8hIIZ3idbh6/fuqLbIfUzMk2HqvBmZ5BHSpULSyxbsOYGuQ7oVqzXENaSRfoPqgdXFuduY6BX3t1AH+4X8V0FLL+AVVqFxJO5Rbsqf9wBwcCD6fqhdSnBIRHs4YxDfP5FdAjLhMS6mXvHD6oxju1lMUNRidMQDfVyhAse8Mw7jzKTqjyTdSyJsuuzUE7FWmVQ6HcLINCsYLFBtjt8lA0cjvYyinqe34YDTbr4k85TNQygmHVKgjk23qUuZFiQ12v8AFG3kjTsxHekzPCL8ZA8SUnmbbpD+FpG0vZyP/iohhe7mPZRD9Yb2nOIUWcKaVpmCYL2FlpUhSyGMKQs4UhSyGMKALOF6GqWSjCF7Cz0r0NXLO0YQppWzSpC5Z2jXCyo1C1wc0wRcELLSpClkQ3YH+ITmsiozU4bEGAfHkl3Oc6qYl+uof8Wj8LRyAVPSppQ444xdpBJZJzVNmICzAXoasgFawZ5pU0rIL2FyyGGlTSs4XkKEMdKmlZQpCh08hFMuGpjm+YQ2Ffyt8O8Vwhjj6Fg71WfZ9k4hvn8irlRkhwVTJ+7iG+fyKlkCvaip/TDeqV4R/tK+Y6oFC6QxheFqzhSFLOGzB4w0zbY8EQf2ggd0X6oUvIXNMJHJKKpG45nV/vKi0Qou6K85fk06VNK9UVytEDF7oUUXLIe6VNCiilkJpXulRRcsh7C9hRRQ6SFIUUUOEhSFFFCHsKQoouEPQF6FFFw6ewovVFCHkKQoooQkKQoooQi3YZ8EKKKHQvhDJWOAof1gOLXW+q8UVSGHaV39UDkEIXqiscPFIXqihDwheKKKEJCiiihD/9k="/>
          <p:cNvSpPr>
            <a:spLocks noChangeAspect="1" noChangeArrowheads="1"/>
          </p:cNvSpPr>
          <p:nvPr/>
        </p:nvSpPr>
        <p:spPr bwMode="auto">
          <a:xfrm>
            <a:off x="0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6870" name="AutoShape 6" descr="data:image/jpeg;base64,/9j/4AAQSkZJRgABAQAAAQABAAD/2wCEAAkGBhQSEBUUExQWFRQUGBgYGBgXFRcXFxgXFBgVFxgYFxcXHCYeFxkjGhQVHy8gJCcpLCwsFx4xNTAqNSYrLCkBCQoKDgwOGg8PGiwfHCUsLCkqKSksKSkpLCwsKSkpKSwpLCwsKSkpLCwpKSksLCkpKSksKSwpLCwpKSwpLCwsKf/AABEIALgBEgMBIgACEQEDEQH/xAAcAAACAgMBAQAAAAAAAAAAAAAFBgAEAgMHAQj/xAA9EAABAwIEAwYEBAUDBAMAAAABAAIRAyEEBRIxQVFhBiJxgZGhE7HB8DJC0eEHFCNSchUk8RZikqIzU9L/xAAaAQACAwEBAAAAAAAAAAAAAAADBAACBQEG/8QAJhEAAgICAgICAgMBAQAAAAAAAAECEQMhEjEEEyJBUWEUMnGBI//aAAwDAQACEQMRAD8A4xgsA+s4NY0k/e6d8n/hpqg1XHwFvdPGSdl6dBsNaBz5pgp4CAkJ55P+ps4fExx/vti/lnZqlSbpawAeCB9rux1OuO5DKg2Mb9DHBODzEoM/Fd8goEJNOxzNji48a0cZzPJ6uHdpqNI5H8p8CqS7Tm+XtrU3NcJBEffVcjx2UVKTiHN2Jv0HFaEMnLsw82B43ropJq7IdgqmNOtx0UR+aLu/x/VBcjyo4iu2mNt3HoN13vLaAp0GtYAA0ACPRcy5OPR3x8Pse+gIf4XYJrIDSY/MXGSUvZv/AAypaT8KWu4XkLojbr2vh+7KT9s7tM0/4+NKmj59zXs/Ww//AMjbcxcIcCu75plrXtLXNkHdctz7se6kS6ndvLiP1TWPMpafYhm8Rw3HaFwOWYetUL2UcSNupe6lqlSVCGwlZg2WiVs1KEC+QM/qTyBVjHOlxVfIKned/ir9LAmoST+H59FG6Oxi5OkBhQdUMNEgeiPZP2Vlwc8T04W+aK4HLAItACZcsoNaJNuN0plzUtD+Lx0nbL+SZUGN2jY+MonjqDWiLd60nnGxWeWlrmgB13fhjgOfgtfaHJPiM71Qw0amgHSA4bTx6eaxpcuVse5LpCbmGFh5cRY8R6LU7KWPAePv9kfzlo+E1gEaR6k7nxSecyLHkDZaeGbcdC0or7FvPMrNF9p0nafki2WgCi03Fr2MSrmdPbWZ1+7+q20ntZhQ0sDoEWt6p1StCvr4yBVfGBrwBxF/Fb8Rln84yGtmoBYj5EodXo/EqARpaAJjx+aasuxbaTAGiB9VZyop6nKTf0KTOzHwx/V/FyB2/VD8XgSw2kt9x4roOZYf4rdY/EN/1QZ+DBtuUPnXYZ4YtaE0uU+Imevl1riUExWUkGR+Hj0V4yTF54XHZT+IorXwenuorgT6LwmGlXn0dIWzDYfTfgFYrbePRZ1UjZ52xXzDD2J4pHx7nMq9F0bF4XUDHBKmdZUS2QLjyQlpjyfJUDq2P7gSpnFZpLgZlzTwnjG/mruOxemx4cCgmLqnUDANjv5FMwEs7VUXP4f4INe555wPALpeBrEyOFoXOsnxQaLWTz2SqOqanHYGAeZ4qZHeyvjx4pJDPgad/Bbq2EMWCs0GgQB5q48W5qkY6Lzm0xYxuHAF0s5lhpBThmFGTCXsbRIkKj7DLaOY59kAcS5tnexSo5sGDuF1nG4KQbJA7S5dofqAsd/FOYp3pmb5OFL5ICqKKI4gRZSsV7wUIFOzxmsG/wB0j90506IbDRsErdkqP9XUfAfVNOIrFr+6P0H3yQcjvSHvGjS5MYuz+Ca4hzotsCjRZRFWHDVpFhAN5233QLs/iJcASQOY399gunYTs/SbTaSNThfUeZCSkrToZlNRdsA4bJaNNmsk/FJmW/lm4aG7WVKrhq1UmkSACLmCCW7QOqYjgHF5cBLRte3VY5hh3gB7WyBNuN448knGM8pZzjETM8wrqFPVUeHgW/DpcPG8FIGMomdQFpT7n2YHEjREAbnY2sYS5i8GR3Ylsb8+CZ8f/wA1sjjYuOqSAOI+SJV8Q4UYgRwQrFUtNSNlZrYo6QNVh0WjEXkYazEndZYKvqdf8Iuf268PNa6LXVLC5+7normCw+kiLj59VJOjqQawmMiLEzaItdV83wPeDtMhvLkfDkUXymm0uGryEcVczbCDQSNjv9fL9UrJ/aC/pitUwbhAiCeHKy9dhJaWlvC/I+CtYmuRUMibjY2NhEeZKs/BsCTYWvy4/JEx39gpv6QonI38NuCiYH17n9VEzYDgjvVIcItyWNW8zdZtbxWFSoI6pT6LLsFY+iJkeBQ+vhdU24cUTLCblaqpAS7X2aEJNaOf9reywc3U0d773XNa1S5BkEAgjzgj2Xecbe/suRdqsrDMRMWqfMb7dIRcUqdEz4+UeS/6D8owrnuAExz6Lq2Q4QMY1oFgB7pd7N5cBEDkug5bggRJUb5sJxWGG+y/hKXd2heuMGJlbqJhonfkqmKcQiPSElcmUsaBNkBx9CTKM4ypIkboRiCSl5Mcxp0CqlGZSv2jyrWxw9PFONSlYobmFAEKsZ0zk4WqOL1GFpIO4WKO9rMv0VdQ2d8wgQWpF2rMOceMmj0BZxZeBbHclYoMnZqgdI63TOcMXN7oO9/3QfJIYxpI4WTRl1SoGSDDSb7He36+iUyyrs1sSSiN/wDD/LqBolztJqCxJ3AH6o3mj3MZNJ0tB7wmYbuSEAyHLZoGqPxE8HENgcbcwZTFg81imA5hE7ECx8eUBKTacaloq0+XJbMX58z4cUjqIAgN3hCcN2jq1njDBgY4gS7V+EAXkm0zHqjOCczVUIABsNhtdJ2MzJ9HEktgk90gi0+KBhyW6f2EUOV0ui92nLKTWiO9NuccylLEbG97+iI47GFxLn953G9hyAVCgd7X+aJx4hYC7mWCESAg1elA3hOePweppiyWGYGcSxhuJk9Q25HtHmn8U9bB5Y29BHAYZ1Om1sQHAOfzg3aD0G8dUaw2Vuc3W1hLRaQFWx0zYTzA6roGR4lrcDTYQJ2P/cZMknjt7ITbnso3wFLL8tNR9iQGgkwfWegRypVaGaHQZtfYjqtWKy2rhy57SHNfJdAgi4PpYKnicS00upjjt6HxXUlWiOVgZ1Kn8V5cS3Q2x5uBgfJbMwcdIIkCNt7m61NwBc4DefWGq9WxADS0i/P0i3ki1SsDTbF23L3CiJfB6+wUVfYF9Z3LUAqtZ41bqVK44LRqnbdBcisYVsyeFWxA5LNz1XfVGyq3YaKplGudwkjthl+tmqLsOryG/tKeKpQrH0QRwVOtj+Np6YF7MHbkU+YZ/dsue5ENBczixxb5cPZOmHrd375bK8XRXPHk0wgx5ndV8RWlVjVMrW96jmCWOtmNRV6lC62ytdX36obLFUmJHNDMTTiyI1FVrUzxQy0kJnabKfi0yOIuPELnZZG67LjMNK5h2lwnw67gNjcee60fHlqjH8qG7BVNsrd8M8lfyqiNJcRMbBbKdUmoBbfkmhNBfDvMMbyhPGVuHw4kgQJ47ckm4d0VJgbjwKO4nOAZIbAIgffESUlnhzNWD+h8ybGt1ObqAYYMTyAAHjZM9TGM0naI6ey5pkZDmB+vjBB3BMcPvZMNGg6rbVDRufHaEq24/Evwi9hgtY2kXAuBIknxvxnmlKqG1ZvfVc+XDx4+aIjBFsMfUJYBA/KTHBxBus8PgWscT0t5m6Ucow6DQhQr4tjtB7tmfiNzHDyE/NDcNi/CSfBG81qtLqjdRGoCb8Rtbjw9Eo4pjmvMm4PVPYqnE5JOLGCm6ZA2+UIC22KBvMO28uCIZZjOBWms0U8ZTdu10j/yEj5BHjGkwUpbQ2dm8IC/U8d3TO3AHfxRj+UY41A0loDZEG7XHly6+CoUKQdT3PxDMafxAdPLivcDkrnUXObWLHkwQADZsgW+7yhxdK0Bmrlsq/6hU0mm/SZESHX0+HOxuhGKwxc2WgEMEGbFuxtfe0X5rZi8jrCq2C5xdeTvsfboqz2PpFzHGQ67oO/7ruNbtMvVIIdn397vCbW8bQY47H1VPO4DrcbLdgK0AgW6rVnGXVCz4huHD6x5o70yqAn84eYXqqaT/aVFXQXZ3BlYOFjPgtgqrzF5axxnQAebSW+2yo1MC5o7r78A7b12Sm0X+Mv0W6l1UeeCoV87dStVpub1AlvqFvw+OY9sggqXZdQaMaz+SoVXc+CKCkCCQdkLzOpFNxsIB9gusNB1oV8urziKscXx6QE3YXFWhJXZ8WBJ/EZ9UzMeuSew/DWws+oIWs1ea1UH2WbqU/fJcAtVoycxaKlQhWn2VaqZVZFoorVH22VepUlXxTEHndUqlOFVEkipiNkgdtMMC0OjvNO/Q/vC6DXbZKuf4PWxwPEJnDKmZ2eFpiLhMXp6hFMtYKjwW8Jtx2S/MEjkjHZep/VJ5D5laL6MuC+SGrAZfJlxAAB3m8bCwP3yW2s1sESD0+oPAffVWalUaRHEKrV6AE7EpV3Zo3o3YZ2gSHQDF+Xj1umrs/mhMNZcmSb2sJM35BKGEpS0hpnz5Xhb6GONN8ETe8RJ4QBz2+wgTjYRTHQ49tQEcd7+1x+qIYPCE03Pfs2IF/zbJAy7Flj7i4dBvN5IvPAGfZP2DxmtkAyCAbrOzR9e2rDxny0hdzkCTZvpN7+fBKLKTnVIbfw4dU851REED7uOPC6BUaQYHS2JMzPA8CmMGT4lsibYFrl1McPWf+V6466TT+Zp38Db5rXndUDbjZY5TiLhp2cQtPDuNieVbGn/AKkbgmkGS8skTMmeE85nfgi+VYCo/TVNTS+o0Es3Z58SVnneUfEwIaBqmSSQDJJgAcbD6qdlqNQNAO449OnD781nzcUqRxcm7LdCtUFUuLILRGoHxkzugmZ4YaztLrnp6ptx+LZSbBtxPUnlzWihh2uGpzQZ2kbclTn65foOvlEUK7Y3AFgO6Is0b242ueKHY3N3BoaLtmwv4H6I5ntLvnSNuXI2+qX8ZWkMaBtO/UcSfD5J3lzjYDaZoGYU/trl6tQxp4BseI/RRcpF+bO3U8UFSxtUFVdRney81SY4oHK1QxHEls1vp2ibckKxmXggwADz2RKq7qqFSqVygqf2D2ZxVpAtcAR7+SW+0HaXWHU2gibEm24umHHNkyVzbtHiP9w6OkomFKUqKZ8nGNoM9msfbQd2n24bptw9aFy3D40se144e4TrlmdtfF9+B3CvmxtO0G8bOpw4y7Q1srbQrrLBCcJiQVfZVkhALSb+iy90hValWFt1rHCsD33Ehl/PguPsiWrZ58AxJ4/d1Wq8VfqtsTKpmnJHqqtbK26KdYIVmVAFpRysLnqhuJRYoTmzjmbUtFd46/NWsjF3R0+q39sKEV55j5KnktSHEcwtJO4mWlWUfsleDT0uXmZYKowS27T+YbeaH5eHWTRTqBtIgkkOGxiEs5KL2POOtFGjhGMYIqSXX/UXvv8ARaHAPcIcCQeNuE2PSd1Ur03BxEEtPHxmLrOie9vy3nY/YVJnEkWK1B9hpmxAMbxuR0umPISQ3vO0gCb72iwHDbxWjC09Y4Hf0twXpwjmmIScpctMZxwp2i4/H964stWcafhy0eP7rGnhnHcbITm2YhrS0keqDCFyVB5ukKeYnv8ARTD1YgjcL2rSmXc1obZ0Lch1RnyOw9ks0/mmMBENbu2d3RMeCL1qZFTU2ATw8Fyzsxm5oOJnu8fHafddIy/P6biDI25jjx6/usfzcU4NcegmOVpmyrgJcx9T8riT47DpvB81ZdWAafpyWyliW1ZEgRdx4C0qhU4kDntx8Uri5SpzC44XpA3MdJEiOvG8+wSbnJgET/zyv5o9meP08zcjffbnyEJSx+Ie99wSOnP6QtTDfGyko7oHfy9Y3n/0UTJRrtDQCwEgAE6m8B1UVvY/wD9aOiurhV/iX4X48fDwXlV3ALW5ASH20ke1QfJVnDgt2vhK1HdScqB9g7Ne6xzp2BPouS1Hl7i47kk+q6P2vxRbQLRvUkAdOPtKQqdBH8RachbyHbSNVOha/MK9ToCOMrdggA6+0QbTuiYyoNM7g3aRcEJtyBRibcnxxZDSZ5FOmGqsLAdQnkkkUyOHsrVDFPbwSs4X0PY8mqkxpq4yDAEkmABxJ2RagxrWhszxJnc8Y6XjySXludkVw58AAEN6FwifG6YKOMkID+PYzXsXx6L+JrBxEcFoqtjbdeUxInmo19hO6pZRxpaKlSoYvZDcXsimMZZDcSOiKmKTQidvMGBTY782r2ISjgaml49E3dvHf02/5JLbutDC7gZWXWQdcqzAAEETPrZHMoqtquh5hvTj0QbJ3sDQDs6NU8j7q3iWig6KZJYSe9wtuAeMAifFDcUx5N0P2BAZdjQBEiwO1p724381aw7gH/haJjem0/Tbh58EmYHP406idM77xPP02TFisbpe3S7VN56Hb14pHKp3ro6opBnHYCk8FzmgECQWd024ECJ+a24Hs9TNMS+o7UAY1bD5qnRwzq1HUXwRI2kj1RzL8E+jSaKhBhouN7DilYrI023YTV19gvG9mcOxuosJnm424XSHn+SUSNdIFjhwJkHx5LpeOxodYAnoBKSO0WFIafy2+/qrYs0uf6LzxOtiUCtFWlB9FuYd17U4dB7LXTpizCmV4YGm8nosKj3td3HEA+k/RX8tp/7eRxJWqkwFonmV2TTWyi0zflWf1KQ0kktcZdz8PBGcL2na+QCYBHSefgAlzEYfSV7hYYQZgFJzhF7GITceg/Wr63TDW7wAJs7bfbb7K10ssaHt1C35t9vK/BTDQ98wLC9yJ97nr9F7mlUtcIa74bY1EcBe228XS3N8qGoSik7BdTFukxMSY7pURVtJkbt8zfz6qK3tX4JaDjHltiZPNYvr89lRGYAi5WipjldukcfYTab2VHMM4ZSImTPAcf0VevnlNjSXOvFmi5J+iUsTjjVeXHc+3ILkMLm7fQOc60ghnOZfHqFxAaAIaN4CDmj3rKxcrfRoJ9aVIWqyo2luiWTY5wlsBzd4PPmOR8Frr0wArvZ+hIJIsuNlqLWlh27p/tcfk79VtdRnh6Q4eoWVemyOZ+90Mcy9rRyKqy6JjMKrmUYkzDuHyWh2MqAQ6Hgf3gO99/dYfzLSZA0PHIyw+t2+6FNWg+KfCVji2vIELB8i6rZeZoseRBdMeAIuszVS3+jUv0e6yVpxVPu7XW8SsMSLKKQpNHNP4gsIDJ5lJQXQv4iUCaDXf9/tt8z7Lnq08DuCMfyFUxly58tbvYfNE8Lh9di7SBNyCbwTEDnsgeVSWgBOWXZKdGriqzmodjeP5RoEPwxEAXv5po7Myzhqdw8+PRVfgta4EgXMHn+yLYJwYZpi14nf2slsuW0MRgMTMPUpUtUkzctFrD5oxQzT4zASIA3m1rjysg9DFa29fJXcseCXage6NhxPBITk2uMQksXFc32YwWEuAOk7H9kn9rMxlpLQTwlNWY40km8dEldoscDTDYFpnmTxXPGhcthcnLhb+xTY+/irDBNSOVlTw/4grWAdeVtPRnoZ8JS00YHD6qux40ibXNx5Ldgq8tjmPkq4pbA9fmq1ZW6ZhimSbEHzuq+Mq9wAiPJV84MOht0Ofj3Cxva8rigy1jv2SeBS1u7x/CJ2ARbMMMa0WibGDbaZ9ko9m81bBZJECelrp5yrEtcNMyQL8/FZflRcZch7CoyWygModzP/AK/oomDQeQUSfukM+uH4OW/607kPVV6+OqP4+i9/lwvWUFvqEV9GbKbZUaCt1KmVZbh+UqxSwqu2URqw1L3RnD4NoEn2K00cLfZAu2HaI0R8Fh/qEXI/KD9UNPk6RJSUFbK/aHtLTY/RTuRuevFHsgzMfCB5rlOq6NZPn/wm6XTCYlj1oWx+Rcvl0dJqYiSY4rTtdCMsztjxYhF3VQQgNUOxkn0YVqkqnUet1VypVHKlF7D+V5lLGtJ/DYeEk/VGQw7pXyCq1tWX/wBpjx4Jjo1rJecdjMJ2iwaqwfiNQI4Dc/RV2gvJvpYARPFx5D9VtpjuwNghpcdgpuxX7Z0JwlTpB9CuXBde7UUZwlb/ABPsuRBPeJK4P/TK8tfJBns5WhxHWV0FmYaA2ZAO8clzLKqump4p1wWYbB17K2eHJpsN4zuIUxDmlw3MncmbfcIhSIYBP/KW6OD11QGP34TYeCL63scA8ExxAmfTilZxHVoNtfDdQ5W5TwK9/wBaqU7RY31EQ7YgAEcLpf8A+rRRMOpnSbbR7KVu19N7Q1s+YKFHFNPo7KUZasMYvMu5J3STmmKLnk80Rr434jPogVY3TmLCo7BZMzkuJDWDWl3IFY5didTQRuh+a14aG87nwCsdlwNTtVxG0+6YoReSpUMuAeQyZ2ciWPp2B2gLHBYJrnNDD1IPvB4ojXwX9N87EWHgokWbQo1KgN9yh9TEiTa07wrXxmgOlsmYaZ25yOKr4WqLggQdlZFi72YEVTIkcj92XQuzodBLmgeW/oue5biIq26fP906YTNC0eSzvLTlof8AHqrCz8eZP/7j21KJedBJPO+44+aiR9SGrYmUc/pn80eKuU8ypnd7fVISi3/Wjz38h/g6TSzWgN6jfVbGZ9h//tZ6rmSio8N/Z3+S/wAHQcz7fMpsLaA1VDYO/K0c+pSBWqlzi5xJc4ySdySsYURMeNQWgM8jm7Z4ovVEQGescQZBIV+hn9Zmz58bofC9hVaTOqTXTD9Lte/8zQfBW6HaNjjeW+KVtKkKjhFh4+RND/hsWDBBR3KSatVjC6Ad/ALlWGxj6Z7p8uCd+xWfh9XS7uui3XwS2TFSsdw+Qpvi9HQ7QQBAG3KFrLYXj6oWjGY9lGmX1HBrev05rPnJ9Ibetsr545jcNVc8w0MM+YgDzK4oAmTtZ2sdijoZLaTTMf3HmfoEuhq0fGxPHDfbMnyMinLX0Rtkz5Tig9olLUK5l+L0G+xR5K0Vwz4S2O2GqgDTbxV1uZ6RsZ5pQdm7bd5YVc8B4n0S7xX2aD8hIIZ3idbh6/fuqLbIfUzMk2HqvBmZ5BHSpULSyxbsOYGuQ7oVqzXENaSRfoPqgdXFuduY6BX3t1AH+4X8V0FLL+AVVqFxJO5Rbsqf9wBwcCD6fqhdSnBIRHs4YxDfP5FdAjLhMS6mXvHD6oxju1lMUNRidMQDfVyhAse8Mw7jzKTqjyTdSyJsuuzUE7FWmVQ6HcLINCsYLFBtjt8lA0cjvYyinqe34YDTbr4k85TNQygmHVKgjk23qUuZFiQ12v8AFG3kjTsxHekzPCL8ZA8SUnmbbpD+FpG0vZyP/iohhe7mPZRD9Yb2nOIUWcKaVpmCYL2FlpUhSyGMKQs4UhSyGMKALOF6GqWSjCF7Cz0r0NXLO0YQppWzSpC5Z2jXCyo1C1wc0wRcELLSpClkQ3YH+ITmsiozU4bEGAfHkl3Oc6qYl+uof8Wj8LRyAVPSppQ444xdpBJZJzVNmICzAXoasgFawZ5pU0rIL2FyyGGlTSs4XkKEMdKmlZQpCh08hFMuGpjm+YQ2Ffyt8O8Vwhjj6Fg71WfZ9k4hvn8irlRkhwVTJ+7iG+fyKlkCvaip/TDeqV4R/tK+Y6oFC6QxheFqzhSFLOGzB4w0zbY8EQf2ggd0X6oUvIXNMJHJKKpG45nV/vKi0Qou6K85fk06VNK9UVytEDF7oUUXLIe6VNCiilkJpXulRRcsh7C9hRRQ6SFIUUUOEhSFFFCHsKQoouEPQF6FFFw6ewovVFCHkKQoooQkKQoooQi3YZ8EKKKHQvhDJWOAof1gOLXW+q8UVSGHaV39UDkEIXqiscPFIXqihDwheKKKEJCiiihD/9k="/>
          <p:cNvSpPr>
            <a:spLocks noChangeAspect="1" noChangeArrowheads="1"/>
          </p:cNvSpPr>
          <p:nvPr/>
        </p:nvSpPr>
        <p:spPr bwMode="auto">
          <a:xfrm>
            <a:off x="0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6872" name="AutoShape 8" descr="data:image/jpeg;base64,/9j/4AAQSkZJRgABAQAAAQABAAD/2wCEAAkGBhQSEBUUExQWFRQUGBgYGBgXFRcXFxgXFBgVFxgYFxcXHCYeFxkjGhQVHy8gJCcpLCwsFx4xNTAqNSYrLCkBCQoKDgwOGg8PGiwfHCUsLCkqKSksKSkpLCwsKSkpKSwpLCwsKSkpLCwpKSksLCkpKSksKSwpLCwpKSwpLCwsKf/AABEIALgBEgMBIgACEQEDEQH/xAAcAAACAgMBAQAAAAAAAAAAAAAFBgAEAgMHAQj/xAA9EAABAwIEAwYEBAUDBAMAAAABAAIRAyEEBRIxQVFhBiJxgZGhE7HB8DJC0eEHFCNSchUk8RZikqIzU9L/xAAaAQACAwEBAAAAAAAAAAAAAAADBAACBQEG/8QAJhEAAgICAgICAgMBAQAAAAAAAAECEQMhEjEEEyJBUWEUMnGBI//aAAwDAQACEQMRAD8A4xgsA+s4NY0k/e6d8n/hpqg1XHwFvdPGSdl6dBsNaBz5pgp4CAkJ55P+ps4fExx/vti/lnZqlSbpawAeCB9rux1OuO5DKg2Mb9DHBODzEoM/Fd8goEJNOxzNji48a0cZzPJ6uHdpqNI5H8p8CqS7Tm+XtrU3NcJBEffVcjx2UVKTiHN2Jv0HFaEMnLsw82B43ropJq7IdgqmNOtx0UR+aLu/x/VBcjyo4iu2mNt3HoN13vLaAp0GtYAA0ACPRcy5OPR3x8Pse+gIf4XYJrIDSY/MXGSUvZv/AAypaT8KWu4XkLojbr2vh+7KT9s7tM0/4+NKmj59zXs/Ww//AMjbcxcIcCu75plrXtLXNkHdctz7se6kS6ndvLiP1TWPMpafYhm8Rw3HaFwOWYetUL2UcSNupe6lqlSVCGwlZg2WiVs1KEC+QM/qTyBVjHOlxVfIKned/ir9LAmoST+H59FG6Oxi5OkBhQdUMNEgeiPZP2Vlwc8T04W+aK4HLAItACZcsoNaJNuN0plzUtD+Lx0nbL+SZUGN2jY+MonjqDWiLd60nnGxWeWlrmgB13fhjgOfgtfaHJPiM71Qw0amgHSA4bTx6eaxpcuVse5LpCbmGFh5cRY8R6LU7KWPAePv9kfzlo+E1gEaR6k7nxSecyLHkDZaeGbcdC0or7FvPMrNF9p0nafki2WgCi03Fr2MSrmdPbWZ1+7+q20ntZhQ0sDoEWt6p1StCvr4yBVfGBrwBxF/Fb8Rln84yGtmoBYj5EodXo/EqARpaAJjx+aasuxbaTAGiB9VZyop6nKTf0KTOzHwx/V/FyB2/VD8XgSw2kt9x4roOZYf4rdY/EN/1QZ+DBtuUPnXYZ4YtaE0uU+Imevl1riUExWUkGR+Hj0V4yTF54XHZT+IorXwenuorgT6LwmGlXn0dIWzDYfTfgFYrbePRZ1UjZ52xXzDD2J4pHx7nMq9F0bF4XUDHBKmdZUS2QLjyQlpjyfJUDq2P7gSpnFZpLgZlzTwnjG/mruOxemx4cCgmLqnUDANjv5FMwEs7VUXP4f4INe555wPALpeBrEyOFoXOsnxQaLWTz2SqOqanHYGAeZ4qZHeyvjx4pJDPgad/Bbq2EMWCs0GgQB5q48W5qkY6Lzm0xYxuHAF0s5lhpBThmFGTCXsbRIkKj7DLaOY59kAcS5tnexSo5sGDuF1nG4KQbJA7S5dofqAsd/FOYp3pmb5OFL5ICqKKI4gRZSsV7wUIFOzxmsG/wB0j90506IbDRsErdkqP9XUfAfVNOIrFr+6P0H3yQcjvSHvGjS5MYuz+Ca4hzotsCjRZRFWHDVpFhAN5233QLs/iJcASQOY399gunYTs/SbTaSNThfUeZCSkrToZlNRdsA4bJaNNmsk/FJmW/lm4aG7WVKrhq1UmkSACLmCCW7QOqYjgHF5cBLRte3VY5hh3gB7WyBNuN448knGM8pZzjETM8wrqFPVUeHgW/DpcPG8FIGMomdQFpT7n2YHEjREAbnY2sYS5i8GR3Ylsb8+CZ8f/wA1sjjYuOqSAOI+SJV8Q4UYgRwQrFUtNSNlZrYo6QNVh0WjEXkYazEndZYKvqdf8Iuf268PNa6LXVLC5+7normCw+kiLj59VJOjqQawmMiLEzaItdV83wPeDtMhvLkfDkUXymm0uGryEcVczbCDQSNjv9fL9UrJ/aC/pitUwbhAiCeHKy9dhJaWlvC/I+CtYmuRUMibjY2NhEeZKs/BsCTYWvy4/JEx39gpv6QonI38NuCiYH17n9VEzYDgjvVIcItyWNW8zdZtbxWFSoI6pT6LLsFY+iJkeBQ+vhdU24cUTLCblaqpAS7X2aEJNaOf9reywc3U0d773XNa1S5BkEAgjzgj2Xecbe/suRdqsrDMRMWqfMb7dIRcUqdEz4+UeS/6D8owrnuAExz6Lq2Q4QMY1oFgB7pd7N5cBEDkug5bggRJUb5sJxWGG+y/hKXd2heuMGJlbqJhonfkqmKcQiPSElcmUsaBNkBx9CTKM4ypIkboRiCSl5Mcxp0CqlGZSv2jyrWxw9PFONSlYobmFAEKsZ0zk4WqOL1GFpIO4WKO9rMv0VdQ2d8wgQWpF2rMOceMmj0BZxZeBbHclYoMnZqgdI63TOcMXN7oO9/3QfJIYxpI4WTRl1SoGSDDSb7He36+iUyyrs1sSSiN/wDD/LqBolztJqCxJ3AH6o3mj3MZNJ0tB7wmYbuSEAyHLZoGqPxE8HENgcbcwZTFg81imA5hE7ECx8eUBKTacaloq0+XJbMX58z4cUjqIAgN3hCcN2jq1njDBgY4gS7V+EAXkm0zHqjOCczVUIABsNhtdJ2MzJ9HEktgk90gi0+KBhyW6f2EUOV0ui92nLKTWiO9NuccylLEbG97+iI47GFxLn953G9hyAVCgd7X+aJx4hYC7mWCESAg1elA3hOePweppiyWGYGcSxhuJk9Q25HtHmn8U9bB5Y29BHAYZ1Om1sQHAOfzg3aD0G8dUaw2Vuc3W1hLRaQFWx0zYTzA6roGR4lrcDTYQJ2P/cZMknjt7ITbnso3wFLL8tNR9iQGgkwfWegRypVaGaHQZtfYjqtWKy2rhy57SHNfJdAgi4PpYKnicS00upjjt6HxXUlWiOVgZ1Kn8V5cS3Q2x5uBgfJbMwcdIIkCNt7m61NwBc4DefWGq9WxADS0i/P0i3ki1SsDTbF23L3CiJfB6+wUVfYF9Z3LUAqtZ41bqVK44LRqnbdBcisYVsyeFWxA5LNz1XfVGyq3YaKplGudwkjthl+tmqLsOryG/tKeKpQrH0QRwVOtj+Np6YF7MHbkU+YZ/dsue5ENBczixxb5cPZOmHrd375bK8XRXPHk0wgx5ndV8RWlVjVMrW96jmCWOtmNRV6lC62ytdX36obLFUmJHNDMTTiyI1FVrUzxQy0kJnabKfi0yOIuPELnZZG67LjMNK5h2lwnw67gNjcee60fHlqjH8qG7BVNsrd8M8lfyqiNJcRMbBbKdUmoBbfkmhNBfDvMMbyhPGVuHw4kgQJ47ckm4d0VJgbjwKO4nOAZIbAIgffESUlnhzNWD+h8ybGt1ObqAYYMTyAAHjZM9TGM0naI6ey5pkZDmB+vjBB3BMcPvZMNGg6rbVDRufHaEq24/Evwi9hgtY2kXAuBIknxvxnmlKqG1ZvfVc+XDx4+aIjBFsMfUJYBA/KTHBxBus8PgWscT0t5m6Ucow6DQhQr4tjtB7tmfiNzHDyE/NDcNi/CSfBG81qtLqjdRGoCb8Rtbjw9Eo4pjmvMm4PVPYqnE5JOLGCm6ZA2+UIC22KBvMO28uCIZZjOBWms0U8ZTdu10j/yEj5BHjGkwUpbQ2dm8IC/U8d3TO3AHfxRj+UY41A0loDZEG7XHly6+CoUKQdT3PxDMafxAdPLivcDkrnUXObWLHkwQADZsgW+7yhxdK0Bmrlsq/6hU0mm/SZESHX0+HOxuhGKwxc2WgEMEGbFuxtfe0X5rZi8jrCq2C5xdeTvsfboqz2PpFzHGQ67oO/7ruNbtMvVIIdn397vCbW8bQY47H1VPO4DrcbLdgK0AgW6rVnGXVCz4huHD6x5o70yqAn84eYXqqaT/aVFXQXZ3BlYOFjPgtgqrzF5axxnQAebSW+2yo1MC5o7r78A7b12Sm0X+Mv0W6l1UeeCoV87dStVpub1AlvqFvw+OY9sggqXZdQaMaz+SoVXc+CKCkCCQdkLzOpFNxsIB9gusNB1oV8urziKscXx6QE3YXFWhJXZ8WBJ/EZ9UzMeuSew/DWws+oIWs1ea1UH2WbqU/fJcAtVoycxaKlQhWn2VaqZVZFoorVH22VepUlXxTEHndUqlOFVEkipiNkgdtMMC0OjvNO/Q/vC6DXbZKuf4PWxwPEJnDKmZ2eFpiLhMXp6hFMtYKjwW8Jtx2S/MEjkjHZep/VJ5D5laL6MuC+SGrAZfJlxAAB3m8bCwP3yW2s1sESD0+oPAffVWalUaRHEKrV6AE7EpV3Zo3o3YZ2gSHQDF+Xj1umrs/mhMNZcmSb2sJM35BKGEpS0hpnz5Xhb6GONN8ETe8RJ4QBz2+wgTjYRTHQ49tQEcd7+1x+qIYPCE03Pfs2IF/zbJAy7Flj7i4dBvN5IvPAGfZP2DxmtkAyCAbrOzR9e2rDxny0hdzkCTZvpN7+fBKLKTnVIbfw4dU851REED7uOPC6BUaQYHS2JMzPA8CmMGT4lsibYFrl1McPWf+V6466TT+Zp38Db5rXndUDbjZY5TiLhp2cQtPDuNieVbGn/AKkbgmkGS8skTMmeE85nfgi+VYCo/TVNTS+o0Es3Z58SVnneUfEwIaBqmSSQDJJgAcbD6qdlqNQNAO449OnD781nzcUqRxcm7LdCtUFUuLILRGoHxkzugmZ4YaztLrnp6ptx+LZSbBtxPUnlzWihh2uGpzQZ2kbclTn65foOvlEUK7Y3AFgO6Is0b242ueKHY3N3BoaLtmwv4H6I5ntLvnSNuXI2+qX8ZWkMaBtO/UcSfD5J3lzjYDaZoGYU/trl6tQxp4BseI/RRcpF+bO3U8UFSxtUFVdRney81SY4oHK1QxHEls1vp2ibckKxmXggwADz2RKq7qqFSqVygqf2D2ZxVpAtcAR7+SW+0HaXWHU2gibEm24umHHNkyVzbtHiP9w6OkomFKUqKZ8nGNoM9msfbQd2n24bptw9aFy3D40se144e4TrlmdtfF9+B3CvmxtO0G8bOpw4y7Q1srbQrrLBCcJiQVfZVkhALSb+iy90hValWFt1rHCsD33Ehl/PguPsiWrZ58AxJ4/d1Wq8VfqtsTKpmnJHqqtbK26KdYIVmVAFpRysLnqhuJRYoTmzjmbUtFd46/NWsjF3R0+q39sKEV55j5KnktSHEcwtJO4mWlWUfsleDT0uXmZYKowS27T+YbeaH5eHWTRTqBtIgkkOGxiEs5KL2POOtFGjhGMYIqSXX/UXvv8ARaHAPcIcCQeNuE2PSd1Ur03BxEEtPHxmLrOie9vy3nY/YVJnEkWK1B9hpmxAMbxuR0umPISQ3vO0gCb72iwHDbxWjC09Y4Hf0twXpwjmmIScpctMZxwp2i4/H964stWcafhy0eP7rGnhnHcbITm2YhrS0keqDCFyVB5ukKeYnv8ARTD1YgjcL2rSmXc1obZ0Lch1RnyOw9ks0/mmMBENbu2d3RMeCL1qZFTU2ATw8Fyzsxm5oOJnu8fHafddIy/P6biDI25jjx6/usfzcU4NcegmOVpmyrgJcx9T8riT47DpvB81ZdWAafpyWyliW1ZEgRdx4C0qhU4kDntx8Uri5SpzC44XpA3MdJEiOvG8+wSbnJgET/zyv5o9meP08zcjffbnyEJSx+Ie99wSOnP6QtTDfGyko7oHfy9Y3n/0UTJRrtDQCwEgAE6m8B1UVvY/wD9aOiurhV/iX4X48fDwXlV3ALW5ASH20ke1QfJVnDgt2vhK1HdScqB9g7Ne6xzp2BPouS1Hl7i47kk+q6P2vxRbQLRvUkAdOPtKQqdBH8RachbyHbSNVOha/MK9ToCOMrdggA6+0QbTuiYyoNM7g3aRcEJtyBRibcnxxZDSZ5FOmGqsLAdQnkkkUyOHsrVDFPbwSs4X0PY8mqkxpq4yDAEkmABxJ2RagxrWhszxJnc8Y6XjySXludkVw58AAEN6FwifG6YKOMkID+PYzXsXx6L+JrBxEcFoqtjbdeUxInmo19hO6pZRxpaKlSoYvZDcXsimMZZDcSOiKmKTQidvMGBTY782r2ISjgaml49E3dvHf02/5JLbutDC7gZWXWQdcqzAAEETPrZHMoqtquh5hvTj0QbJ3sDQDs6NU8j7q3iWig6KZJYSe9wtuAeMAifFDcUx5N0P2BAZdjQBEiwO1p724381aw7gH/haJjem0/Tbh58EmYHP406idM77xPP02TFisbpe3S7VN56Hb14pHKp3ro6opBnHYCk8FzmgECQWd024ECJ+a24Hs9TNMS+o7UAY1bD5qnRwzq1HUXwRI2kj1RzL8E+jSaKhBhouN7DilYrI023YTV19gvG9mcOxuosJnm424XSHn+SUSNdIFjhwJkHx5LpeOxodYAnoBKSO0WFIafy2+/qrYs0uf6LzxOtiUCtFWlB9FuYd17U4dB7LXTpizCmV4YGm8nosKj3td3HEA+k/RX8tp/7eRxJWqkwFonmV2TTWyi0zflWf1KQ0kktcZdz8PBGcL2na+QCYBHSefgAlzEYfSV7hYYQZgFJzhF7GITceg/Wr63TDW7wAJs7bfbb7K10ssaHt1C35t9vK/BTDQ98wLC9yJ97nr9F7mlUtcIa74bY1EcBe228XS3N8qGoSik7BdTFukxMSY7pURVtJkbt8zfz6qK3tX4JaDjHltiZPNYvr89lRGYAi5WipjldukcfYTab2VHMM4ZSImTPAcf0VevnlNjSXOvFmi5J+iUsTjjVeXHc+3ILkMLm7fQOc60ghnOZfHqFxAaAIaN4CDmj3rKxcrfRoJ9aVIWqyo2luiWTY5wlsBzd4PPmOR8Frr0wArvZ+hIJIsuNlqLWlh27p/tcfk79VtdRnh6Q4eoWVemyOZ+90Mcy9rRyKqy6JjMKrmUYkzDuHyWh2MqAQ6Hgf3gO99/dYfzLSZA0PHIyw+t2+6FNWg+KfCVji2vIELB8i6rZeZoseRBdMeAIuszVS3+jUv0e6yVpxVPu7XW8SsMSLKKQpNHNP4gsIDJ5lJQXQv4iUCaDXf9/tt8z7Lnq08DuCMfyFUxly58tbvYfNE8Lh9di7SBNyCbwTEDnsgeVSWgBOWXZKdGriqzmodjeP5RoEPwxEAXv5po7Myzhqdw8+PRVfgta4EgXMHn+yLYJwYZpi14nf2slsuW0MRgMTMPUpUtUkzctFrD5oxQzT4zASIA3m1rjysg9DFa29fJXcseCXage6NhxPBITk2uMQksXFc32YwWEuAOk7H9kn9rMxlpLQTwlNWY40km8dEldoscDTDYFpnmTxXPGhcthcnLhb+xTY+/irDBNSOVlTw/4grWAdeVtPRnoZ8JS00YHD6qux40ibXNx5Ldgq8tjmPkq4pbA9fmq1ZW6ZhimSbEHzuq+Mq9wAiPJV84MOht0Ofj3Cxva8rigy1jv2SeBS1u7x/CJ2ARbMMMa0WibGDbaZ9ko9m81bBZJECelrp5yrEtcNMyQL8/FZflRcZch7CoyWygModzP/AK/oomDQeQUSfukM+uH4OW/607kPVV6+OqP4+i9/lwvWUFvqEV9GbKbZUaCt1KmVZbh+UqxSwqu2URqw1L3RnD4NoEn2K00cLfZAu2HaI0R8Fh/qEXI/KD9UNPk6RJSUFbK/aHtLTY/RTuRuevFHsgzMfCB5rlOq6NZPn/wm6XTCYlj1oWx+Rcvl0dJqYiSY4rTtdCMsztjxYhF3VQQgNUOxkn0YVqkqnUet1VypVHKlF7D+V5lLGtJ/DYeEk/VGQw7pXyCq1tWX/wBpjx4Jjo1rJecdjMJ2iwaqwfiNQI4Dc/RV2gvJvpYARPFx5D9VtpjuwNghpcdgpuxX7Z0JwlTpB9CuXBde7UUZwlb/ABPsuRBPeJK4P/TK8tfJBns5WhxHWV0FmYaA2ZAO8clzLKqump4p1wWYbB17K2eHJpsN4zuIUxDmlw3MncmbfcIhSIYBP/KW6OD11QGP34TYeCL63scA8ExxAmfTilZxHVoNtfDdQ5W5TwK9/wBaqU7RY31EQ7YgAEcLpf8A+rRRMOpnSbbR7KVu19N7Q1s+YKFHFNPo7KUZasMYvMu5J3STmmKLnk80Rr434jPogVY3TmLCo7BZMzkuJDWDWl3IFY5didTQRuh+a14aG87nwCsdlwNTtVxG0+6YoReSpUMuAeQyZ2ciWPp2B2gLHBYJrnNDD1IPvB4ojXwX9N87EWHgokWbQo1KgN9yh9TEiTa07wrXxmgOlsmYaZ25yOKr4WqLggQdlZFi72YEVTIkcj92XQuzodBLmgeW/oue5biIq26fP906YTNC0eSzvLTlof8AHqrCz8eZP/7j21KJedBJPO+44+aiR9SGrYmUc/pn80eKuU8ypnd7fVISi3/Wjz38h/g6TSzWgN6jfVbGZ9h//tZ6rmSio8N/Z3+S/wAHQcz7fMpsLaA1VDYO/K0c+pSBWqlzi5xJc4ySdySsYURMeNQWgM8jm7Z4ovVEQGescQZBIV+hn9Zmz58bofC9hVaTOqTXTD9Lte/8zQfBW6HaNjjeW+KVtKkKjhFh4+RND/hsWDBBR3KSatVjC6Ad/ALlWGxj6Z7p8uCd+xWfh9XS7uui3XwS2TFSsdw+Qpvi9HQ7QQBAG3KFrLYXj6oWjGY9lGmX1HBrev05rPnJ9Ibetsr545jcNVc8w0MM+YgDzK4oAmTtZ2sdijoZLaTTMf3HmfoEuhq0fGxPHDfbMnyMinLX0Rtkz5Tig9olLUK5l+L0G+xR5K0Vwz4S2O2GqgDTbxV1uZ6RsZ5pQdm7bd5YVc8B4n0S7xX2aD8hIIZ3idbh6/fuqLbIfUzMk2HqvBmZ5BHSpULSyxbsOYGuQ7oVqzXENaSRfoPqgdXFuduY6BX3t1AH+4X8V0FLL+AVVqFxJO5Rbsqf9wBwcCD6fqhdSnBIRHs4YxDfP5FdAjLhMS6mXvHD6oxju1lMUNRidMQDfVyhAse8Mw7jzKTqjyTdSyJsuuzUE7FWmVQ6HcLINCsYLFBtjt8lA0cjvYyinqe34YDTbr4k85TNQygmHVKgjk23qUuZFiQ12v8AFG3kjTsxHekzPCL8ZA8SUnmbbpD+FpG0vZyP/iohhe7mPZRD9Yb2nOIUWcKaVpmCYL2FlpUhSyGMKQs4UhSyGMKALOF6GqWSjCF7Cz0r0NXLO0YQppWzSpC5Z2jXCyo1C1wc0wRcELLSpClkQ3YH+ITmsiozU4bEGAfHkl3Oc6qYl+uof8Wj8LRyAVPSppQ444xdpBJZJzVNmICzAXoasgFawZ5pU0rIL2FyyGGlTSs4XkKEMdKmlZQpCh08hFMuGpjm+YQ2Ffyt8O8Vwhjj6Fg71WfZ9k4hvn8irlRkhwVTJ+7iG+fyKlkCvaip/TDeqV4R/tK+Y6oFC6QxheFqzhSFLOGzB4w0zbY8EQf2ggd0X6oUvIXNMJHJKKpG45nV/vKi0Qou6K85fk06VNK9UVytEDF7oUUXLIe6VNCiilkJpXulRRcsh7C9hRRQ6SFIUUUOEhSFFFCHsKQoouEPQF6FFFw6ewovVFCHkKQoooQkKQoooQi3YZ8EKKKHQvhDJWOAof1gOLXW+q8UVSGHaV39UDkEIXqiscPFIXqihDwheKKKEJCiiihD/9k="/>
          <p:cNvSpPr>
            <a:spLocks noChangeAspect="1" noChangeArrowheads="1"/>
          </p:cNvSpPr>
          <p:nvPr/>
        </p:nvSpPr>
        <p:spPr bwMode="auto">
          <a:xfrm>
            <a:off x="0" y="-8382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6874" name="AutoShape 10" descr="data:image/jpeg;base64,/9j/4AAQSkZJRgABAQAAAQABAAD/2wCEAAkGBhQSERQTExQWFBUVGRwYGBgYGBYYFxgdGBgaGRcYGh4ZGyYfGhwkGh0ZHy8gJCcpLCwsGB4yNTAqNSYrLCkBCQoKDgwOGg8PGiwkHyQsLCwtLCwpLCwsLCwsLCwsLCwpKSwsLCwpLCwsLCwsLCwpLCwsLCwsKSwsLCwsLCwsLP/AABEIAKoBKAMBIgACEQEDEQH/xAAcAAABBQEBAQAAAAAAAAAAAAAFAAMEBgcCAQj/xABEEAABAgQDBAcECAQFBAMAAAABAhEAAwQhEjFBBQZRYQcTInGBkaGxwdHwFBcyQlOi0uEjYnLxJDNSkrIVQ4LCFkVU/8QAGQEAAgMBAAAAAAAAAAAAAAAAAAMBAgQF/8QAJxEAAgICAgICAQQDAAAAAAAAAAECEQMhEjEEQSJRYRNScZEyobH/2gAMAwEAAhEDEQA/ANxhQoUAChQoUAChRypTXgRtDauiXbjkT8BFZSUey8IObpE+p2khGZc8BA0byjERgtxxX8m98RHDX/tA2rMJ/VdmyHjx9lwoq9M0HDmMwcx88Ykxn0jaSpKusSbjPgoPkYulHtREyUJoPZYk8Q2YPMQyM7EZsLg9dD9TUhAfPgIB1O35oulKO44va4hTq0rOLjlyD5RFqgA7a+kKnkfofiwRX+SJVFvigqwzR1Z45p8bOPZFhSsEOLgxmm0TqfSJuwNvKkHCXVLOmqeafhFoZL0wy+N7gX+FDNLVJmJCkEEH58DD0PMAoUKFAB4I9hQoAFCjwmKZvT0iIp3TK7ahmcwO6AlKy5KmAZkB4BbY3zkU6sKjiIzZrNn3sIyDaO+Kp8wqM1j3kH57oBbRquttiJYuH17tDrFdjFjXtm80m/lJMUAJoD5E2HjwiwS5oUHBBB1EfMiD1ZxPmBpzdosuxd/J0rEhC7FQOejaHziE2Wni49G8QoDbpbWNTTImKzLjvY5wZi6ECjwlo4nzwhJUosAHJijbx77ukolpJDYsw93YHQZP5RDdF4xci8S6lKiwUCeAIMOx88J3mqJUzGgsoF3B9L28MotuyemlWU2WFcx2fVyIhMtLHTpGtQoq+wekSmqlCW5lzDklTMe4ixPKLRFhbVChQoUBAoUKFAAoUKFAAo8Upg5j2Au0toYiUpPZGZ4nh3CKykoqy8IObpHNXtQKPLQe8xGXOfgYjrZn4nlwiD197Ej+0Y3Js6UcaS0SKqoD21EDqiqBbPLXOHJ4JS+sV+o2myykj7PvyiB0Ynu16sJSX1h/YO32patD5CWQOGKYEH2iKtvFtWwbKI2wKo/Rq5YuyJPrPHwgV2XnFONP8f8ATTdnbQdDn4ZxMmgqy4RUt3Np9Yn5szxcaZYwPl32isforl1sD1Mh88ojYcPdBKqF+6BdWqzxchbJ2ztsKkKxJy+8nRQ9x4GL1QVyZ0tMxBdKvkg8wYy2WefyYsO6u1+pmdUo9iYbHRKsvI2HlDsc/TMvkYbXJdl5hQnhRoOcKGK2tRKQVrUEpGZMPxnnSRXmZ/ASWw3Lcfm3nAShrebfPr0FMtfVy3ZR+8X56d0UOfs8TDhBtlxt4e6GJtCQou4SMgXYtwbgD6RLppJF0liDd89S7ZcPl4OP5GcqVUBqjYwAdGpZxllbx9IiYFSz2hiBuTYEcGuRFsqaUAOSMCb6XN3A/wBPh74D7Vk9sKzQoZHIixYcD7fGIv0SlewVNnggXJb5+TA2TtQpXYOp/kwQUhKXTbuv4/27oBVQKZgfUu+Tg62iY/QztH0h0V08wUmNacImHEgO9sn5B4ukZHsfpKwSZcuQgJloAAKrqU2ajezlyw4xcNzt9xWLXKUkJWgYnGRGUUUldCpY5LZXukPetYWunRYJHaGpYO+fpyMUWlqyqW4P9RBLktz+Q8XTpA2ZLTMnzVh3w8bApYqDcDeKNTKSiSEgk9onRzwEVu3RoikkpA1jiIAGEl/3PjHk+eJYIVhfnn6Q5OdbhJKQznn3cb6QPnUOJRJLkXyZ/B/m0MpeynJy6PKeoCiFAjEC4ZxGv7h9JwWU01UWVkiYdeAUePOMbnSggsCzh+Z+ENpqyki5bTj4eMWoXKJ9aAx7GZdFO/K53+FnKxKSHlr1UBfCeYHsjTYgSKFChQAKFCjwmACHtSoIQwLE68OJgKJej5RNq+1c65dw+fbEEpOmuVu+MWWVs6OGPGJGqqkIsMuPCB8lbqvfR+Ns+ETaukZJe5490MS6cgBnIPLRoVG72bNcdD6ZLm0VfezZDpM1H208PvAfJI8Ysom4T35xzNki+ZvFmVi6ZhG19qOBFg3Lkqm0W1EpDtIQv/ZMK/YFeUCekHZ6ZNYpKQyVgLA4OSC3iCfGLZ0Q7wSZIXTYVmfUqsoAYAlKCQCXd7rLNqIcqUbIyNvoMbj7tTJMrrJxIUsdlGWEaFX8xDd3flY+sI4t88Yk1k+7ZNECoJeztmeXlCibb7Paiocji+XGIhkv5R6hBKncN8tDuj5d8WQVRAmSlJdgC7t3jKOScuPCH51RbkPn94iIlkkHzi0UH8mk7vbS62UMRdabHnwPj7oKxRt2azBOSDlM7J7zl6+0xeY1J2jlZocJDFZUiXLWs5JBPkIwvaG8YmTVFbm78iX+HwjXd96jDRTWzUAkeJjA6uSXvxy59/CLJCkWBE5K8IFhoQ5vlwzfjEqRSl8LBuYNuN+BIz7uMAtmSlDtB+Di2WcHZNQogWcsxtrrfLjx0geui6f2ezpZTiQVJIYHs5izv7Yru1CQGCibhuIPHiAWyiydYT2sBy7WXFrP4uOEQq2jQokjCbOHs97AcbP+0UuiyV9FLuVE5+I04/PxiJt3ZysIIDlN7Ztr63g/UykIITwyt6c/3iDKnlOI5geXFjE37Qxa0zvZ1VglAE+6Lr0WrWmt64pUJRSpKln7ILOAT5RQ9uoCQhYs7PldxmWt+zRofR6opou3cLUVAciAP3hE3w+QxJSXEJdKG25NRIXLShZmAHAtJzYOp2zThBOcZ5s1JUkEuwN35XfybKLFvJS4QhCUsFLDPo73cZixjzeqiRTz1yZQwpTYC7XuQDyy8BFsUuWyuSKiqBE1RSNBhFwAQcQIF/AevKGJ1SEp+zmOVuL9+fhE+ioSQCo8HfycdzB2ziHtOTgJYOBYtfmNe+HWuhKuivT6ckk6Oc+B0Py945k0jji0FEyMatVMPXVniQaQAWD8xE2DGdgbR+jzUTEllIU4OltI+lNjbTTUSJc1OS0gtwOo8C8fMdZLsQB2fKNT6FNvkpXSLL4e2h/Ij3xD+ykjVoUKFAUFEaumsG/1FvjEmIW0Mx85xSbpF4K5EZSX1iObHu+ffElJbWIU2Y5J8oxs2wVkXbK2Tz05kwkWSEtow52BfzjhCTNWFL+5lwyz5u8SqqW9xrpwaJjG9jm6SiC+oJ7Xj6/CFPLB+T+9oIILjTl8YZn0ti/z8mJaJUt7MI6S6sTKtKhYYAPJShD/AETh9pyn+6mYR/sOVs4f6U6BMudJWBc4n8wR7TEbo5nE7QkNpif/AGKiyb4DKTb2bPOm2UCHJMQVKe3HOCyqfNTZOOffESnYXAbP0H7xQhNEdUvqwOcM1Dsw1HjDlWty7+ucR5swNy08LD0iSyB1YWcAElvbHchBCQH8c3bvjtaMRz746mZgcPWLIhjomql4VA3SQR4XHrGn004LQlQyUAR4h4yufM9I0LdafipZerAp8iQPRofAxeVHSYE6S6ginSkfeV7BGRVYvmS2bA6RrfSLTY0yxoMXujHqsNNIbJ78cxfwhiZj9BalUBLKfG5J18+PDOOqMKfClgX4OX0z8B3PELZpzIB7JBe9rP8AtfjB6llgglWgd3bR/P4CLMixzEoywl8VrnI/LQLmTFAIKjiSDd3bss/czekE581IYJNmBLWyDv7LwEm1nWSl4VDCq2K2FANic72e3GIVEtsG1NVjdgkZkPnhzT6WgUmmTNmpl4rlXauwbM3PjBuRsgrBMt7s5sl2FiH5sA3MxFpJHVMojtKDBRzufu8LDnn5Vuhkds621Rp+h4jdRWCeGdkgjQJs4zaLjunUD6Mk8A0VTev/ACEgMUpKQOzqTkToQkcs4se60smmToGzjJmlUbNeONsC727WUZ6VpUwR4jsgqa2ucOytqisWmZMGHrcRBOikqLgnV0mAu9KVF+qSQHbK5PEH0tE/dORjpElWaFqSX0chQPi7eEWxP42WyQt0wylJQCMNhchjY8uUBK2Z2ioC93b4nOC4ryqwPaTYK4gi6S+enlAqrIOSSGLtbNtCdM8798aF9mPd0M05wgXYnj974Q1jU+HvY5vwL8XZ4cUi+Fi1raiFMWySHscuTNeCwoGmcq4OcGd1dqmlqpc0ZAgK5g2IgQrjkcwSM/hzhJnEg8fUERNlGj6ikzQpIULggEHkbiFADcCu63Z8hRuQnCf/ABLD0aFEiyxQM2krtWBNoJEwMC3USdYTleqG4u7Isua5Y2Mc1En1tEmfTOXFjECrmqQO0HHEXjN/Jtg7ejlCyl34aQ5IUn50GTGKrtfeKXKSpaypIZ/sTDfLRPdD+yd9qJYATUSweClYFOTwUx5xMZDZ49B5SO1lHG0phCVDMMG4Wt5R5NrgSL6iO9qXSWbR/P3/AAiz2iiVNWYx0qg4ZR5s+uX94n9CVMlU2omqHbSlCU8gsnEfQCI3SjMOGWnMFR0/0hvfDHRVtPqqvAosmcnB/wCTun3jxgjqBplFttr6NlqEWPDPuf8AtEBRAGjZ8rwSlhwx19n94H10tiAIK0Ij9A6olA525RE6oFmJIIB5XvE5cty5HIaCG0S2019sQxyZwZYAER5s3CCSD7TEhZD84j2xFnYs2o1fOLoqxlQv4+MX3c0tJUngs+oH7xSEytfdfOLdubM7U0ck+mIQ2Bn8jcBjf2owdXwY+doyhaAuYCS721zNx3Xv4xp/SQpKkoQcx2vO0ZhMmSkFUwKBSBk4KjfIDi9tM30izezLHGnFNje2pa5PVGWpgshgM1HmGL6Q7ujs1c95s5SiS7YSQzHDqNWsxZnhbHp56yupqCywSlCVAHClr4GHBg8HKKYZLOLKthSDbwERbJycLqI1UbGlFJBxnDiAdR5O5PhD6tgySEhssrAs3foLeUEJ21ETGOFaASyVLTgSSbWxMdH8IdpVJ6xSOziF2ycHUevrEJlWiGAZYGEhV2yJLXfI/N4GbxyQCgYAScmJtk7acuN4sUxIucg5OdgOJ1EU7b220plzVBhcI/mJw5s7i2v80TJlscXYE2hUidUopUvhB7Tn7xAfR/kRqOy9nJMjqgkIKQwAJ9935xS9wty1WqlhlG6QeHG8Gd5N+OqQ0lAWXw4z9kED7o+94sO+ObnmpS4xOjixurBm8kuTSyccz7ayyEhipWEuS6nYQL3U2iqbMUOrCJSg1nLF+ypzrp3HKAFZJnVU7GsqmKbXTgOAHIRoOxtiCTKShIu3aLZnWKyyLElW2bMeBzvl0Qa+lwlWijkAM/H5ygJUTCogWSXvcXi11CQEqWbrTZnvwSR7Ir1ZRu+HR7WB+BaNkMqa0c6eOrT7B2MZu2vP949Mz9o66shrWGR/uOMR6pQ+7ny5RpuzE00czpuK/lECbNALi1/n4Q9i1zGrZ5i8RsA88+XD11iUUN16GqrFRKGiZlvED4R7EHoPX/h5yXcBST4kKf2R5EoW+zRq1bIPl52gZ1jFom7TV2QOJiBNOG+rsIy5ns1YV8R0zm5vDVTNBSY7VJfPjELaSCAyb3hY6EU2CqqlE1DKAKdLcCA58XgBtTdmTOcKly3SHJKUva3sixrUyEsSwF7aiBpmXd83B8opZvXRXZVJMo8apc0qQQP4anKbcL9i3DyMHKLeBU5JMxBQpNiQMSDzBHsIiEaAKBCi5fja+b90F6KUJcogM1zc6AAAeQgVtkyikr9mY9Iu2pK1ply3UpJJUWIZwAB2mv6ZRVafaipSklKGUCCCb3BB0izHZH0ieucQyCom5ezsPBoi02wjUTZkxI/hoskk4RbNoZyils0QwTfTNe3a3iFVKSvCULAGNB+6eR1SdPWJs1ye0/HI+vnlFCRMMhAKMQKQwUkucuWkWXYe9SKg4FdmcBcaKYXUnm12zERjyKemK8jxHi+UeifVLfTuiMpd2vEipla8fSIE8gDn4xZ9mVHFSkPlfJ29P2jslxDXaOl/KHQGDn54mLIGcY7Plyg/uZPAmqT/AKk6/wApHxMVqaL21uPIQT2LNwT5B/mA/wB1vfDoicquLHOkAgTS5Z5b+pHwjLpaAO9/bwjUOk2X/EkH/UCg+JjLTUFJUD7Lg5P6RNVIxt8oL8Fs2ZtBEwpxEdlLB+edu6J2ECYpklINysm12y4C8VbZVYVWD5aMDbR/nKLBS0kyYpKVqIlA5feUzZtkBwisnQQVvombQlKCUqOFQBdnAtmbHN0uLwA2hvAJizgtgPZULG4NnbU+FoY6QtqBMwSULDC6wBkwBSH7i/GKwir7IOYGYtCUm9m+EYdMtEjbCphKVsodknNlg6kalsx35wP3R2OK+rmKWHQllq71K7KfaT3RETtEy+3icEZBrs7Oe7hGj9HeykSKOWsZzgJij/UHA8AwhebJUaLLF+nv7DW1JH8MSkWxBrWZH3jy0HjFL3v3dTMlIlosQpKU8XJABfkLkxepxsuZm/ZHIBwfzP5QOnS+0MWZ8owXxdo0YlaK9u7uqadPaIWri2fODiUZAN+94lzJTeFvKGsPa7orVu2NeR1SA+1aG+IHCsZEhwe9oqqdpSkqKVPKmE5qNsQb7JZr6OBF+2ikHwih707GCwS1+MOxyp8X0IyLkr9jdTQKJxHQHzLOeDQDXJN2DgZnQPkO/lEOjl1VOpkqUqWfuEkgjhy7xBF+slYk2YkKD3SXFj5+UdCOvZhlftEBSmtkfkX5HJoZmANwfy8eEeTUtmxOraRFXUOWBfj8I0JGZm29Bp/w8+1sSf8A2tHsP9CI/wAEu33/AHQosuhEuy77QzHL3wHr55snUcObQbrEO/GAE0Oo6doRizdm/wAamiXOWtK0pCMSTmrEAUni2o7svZ5UjLna8PoVfuiFXzyATrE+rLRTboC17g2OsDVpuDZhnyidMnOL2iCUnGGyu/8AeM8joxT6Z3SDtkn7I+fWH6+YJxElH2W7ZGYTqORVl3OYH1m0EypalkEgC4fh8tA/dSueSVP2lklR1c5DwDDwhsC8cfJk3aWyOsGD7KLWSM2sBbRo4Oz5cmWAAzC0GJcwkp7j7oi1VOFE68fjBON9HQxzadMryks7EsTAudKXLWJsvNBcNb5HHvg1VynHZItpqePfEMoB7Iz1c+eULxwovnnbLbsjb0urScPZUPtIOY7uKXyPsiUqVqYzOtlLkqSuWopWLhQzBbLu5F4P7s75qnKKKgoQWZKgMIUeBuw9BnGi/s488Nbj0WOYpIhszOMdTJQDk95MR0spT+Xzr+8WQg9M0PxNzD0tbFCuCgYYmsAwtn/eOwlkeXfpDIvZVrQa6UJLypShoo+6Mr21RkTAQ7LGLxVdXq8a5vknHQylHXAfNMZuiWJiFSizoci/3TmB4vxi0tbOdD9pG2MghKlAAW1N1X9Of7xcNjSiUgqd8v3DQB2Fs5yCR2Q78Sf738uEQN+d9EyD9HlkuzrKTcO4CLZE5m4s0Jn83xQ9R4dlf3j/AI1TNXopRy4Ph9gfxiH9l8g9u7598BarbSyOwnCOOv7QwkLmEYlYidCR4MIesdIFN3otWx9mGrJlSck3JzYEtpqTkI1ObXpo6eTIAZZAQkH7rDM/CMPo5sySCELUgqcKwki3AtpFs3T3imVCkUs4oUlIZGN0rcMwCjZ2yyNs3jD5OGTTcXo348l8eZrQUTICcrZ89T3veIsiWJhGO65Zz1yYecQqSuMnDLmmy7JXml/9CjoeB178yGEY3s5Hsy98YXG1YyMuLodSsHC+vPX5eHVSQEOP7xE+0WUXT5+6JdOoYAM/nKIiy0lRBqVHP5+dIC1ksEQZqjZtYD1Mtg3z8tEsYo6AVRIBe0Vyr2OuWorkFsRcp+6prsfnWLYUPaOFSLZQ2GRwETxqWjPNoVibgsC93LEfJiLSyECwWDqGu7X0yiwbz7FExLp+0DFR2YSiayrEGOpjnyjaOZkx8JUfSPQ0lP0EkHOYXGosM4UC+hOeGqUCwxJUByL/ABEKGR6MkuzRKxQdoCrW00A8R74L7RcF2doq9XUKxpXlln33jJldM6HjRtBqfOA4MIFV8om+IsfLvh6bNfW0D6teJLPl7NIq5GjHCmQ5gdTaQ4iWACONz45fPOGpq9Pm8MmpJJDX9kU0aHdAbeiUepUhJHbYANzBUfIRXdkLmSlMkOnUEWPdwi6T6DHmS8R/+ngaXiyVEqddD2y9ohSWNm4taJE1YvhBuG90RZckJBYaRE2ftwT1KQxSpAUVP9nDLGIqfSzm/AxFM1wzJ7ejutkAIfU383HvgVJkOXOQD8osVTSOguWDZwIkS2yFvAi0TVF5TvQOrRjULWaBn0MYyBcm3i938IP1qHvlbLhaBtgsHx4xVyTIRbtgTkT6UXcyv4awM7BgT3i/gYlTmGWkCtyaYy5EwGxVMxc2YAe+C8yTm59kNi7ObkSUmQk6c/DU37miWUdgjuPqI86vEYdwuGh0exLLNtCmx7OAZ2lpPkBGObUSRNThJBa/EMWt4Ru8qX/hgM/4YH5YxevpnUsniQB4w1nNjtnlTPmJlfwVFKiLk4WP819Yz1VGApUxZKy5P9RdyfOL5tioVJpgSHCnQP5SHAOT5PysYo0ztEDR7D3nlCsaabN2SUXFJIjy5TjEoaZacrR7SSMN7ubkwRSh49NOLDOGOQuMVZF+ju94bVIw5Bj65wRVLcMxz8rRKl04ULi7a8oW5UbIpPZYdi70ddKEqcpCZgsCu8uYLMFcFc7d+ccVG0Z0qZgSFoJsATiR4OPQQFNCCAzW+EWPYFQuqw0sxIX91K/vDLC/EB87ekc/Jjd3D+h8MsFrJ/ZN2VvGQMM1WFWijYK5HgefyS8naBFz6QB2zu6uWerW/eb+DxxstK0MnNIzBy7xwjDyp/LRrnGPG4uyzKqgYHViyQX+e/wjqWtLEJsxZucQ561gkEFs7Q2vaFxl6YwslJcBhr3Wbu/eI1ZWhmfOJE2cLg6hs+HPysYGVlO5d/HKLx/JLXsYmrc99opO8dHgmBY1se8Rcwpr+yKzvdNBYau/kI3+O6nRz/JScWaP0GbQPXKQdUEeFlD2HzhRz0BUCitcw5JBbvNvYYUbF+DkZf8AI2eoTn3RQ95q9QUEI0ztzyjQFS3iBV7vypgAUnJy4sblzCcmNy6HYM0cb2ZqdrTLO3Kxb2x7LqlqOeXK37xa6ncQkkoWkD7rv6wKm7tT0P2DbUEH+8Z/05LtHSWfHLpkAHiXMOoVdmgdtSrXJIHVk97ptxFr3ifSDEkKGsQnuhrWrHUKh1MpxHUmQ8TJUi3CLpCnKiAaWG9j7DCZtROQC4p5meRUtJCQfAG3dBgUpUwAc5Wg/szYglyTLVcrfGeJUGP5WHhF4Qd2Iz5ko19mU7L7FPKTdwkanUekP9aS9mi1r3GmJLIwlIsCS1tHtHKdyJwP3P8Ad+0HCQ1eRj+ypTFgNiHsjoSkghkse4e3OLJP3Lnk/ZB7lBvUiOEbuTQWVKXYZ3L+2EvHIas8P3f7BuzpRKk6XBPh8mJ9Qt1Hhn3QSpd25uYQ39Vv3iDPkkOLvrExi49lXOM3oZlx3T3VwiOZrRP2fLc4tGtD4bYqWi80P+Uj+lPsEZptrZJl1ikgdg3/ANxdvL2RplElpaB/KPZFc3rpykmamUtfZ+4Cokh2DCHT6ObjaUyhb7hP0E4bDEkEdxsPfGXyxcn57oObz7xz5wEuZLErCpyAFBzcXxHR4rfXEWe0UxppbNjjZN6xtR3Q/KmqUfc+cCU7QKTcd0dp2kq1ovVlA/JQc4eRKLu5vx90B5NTOULILakXg9sDdmrqSOrkqIGZPZA84VJDIutsnUVGpa0pQnEVFmu941zc7c5NKnGsAzT5JHARE3Q3IVIKZs4jGMki7d5i6ROOHtmXNlv4rohbR2TLnpaYl+eojI99Ko0M1UqWg4jkpQcMzhhqe+NpgHvRupKrZeFdlDJQFx+0RlwQm+TWww+RLH8b0YMuvMxitRUfJu5soIUe0lpDBalDgrtDuveLRUdDs4fYmJUHcZg+sTaDonWZa+tWAtuw1w/80L/T9JHQj5GNLbKt/wBRSWxS/EFvQ/GPZipShmR4H94a2nsObTLKVjLi7HugStEwlhl88YQ4RNatq4yJFbLSEtLBWrS4AfR4H7vdHtRVTgVglRv3D3fvBuh2ScSSt8Ob8AL5a6Rq24uzAlC5pAdZtySMvnlDcXdIweVLikTd0d1kUMgS05nM+wQoOwo2pUctu9mSfXDUfgyfz/qhfXDUfgyfz/qihQokgvv1w1H4Mn8/6oX1w1H4Mn8/6ooUWHcrZyZs2aVyuvEqRMmCWxONQwhCeze5MABKu6TZk4NMppCxzx27jicRDVvypmFPLSOSpnvUYJ7Z2NJlGrWmSlBFLJeWe11U2esAhJORAHqYDVe5i0rmIStK1Iny6cAAjGuYnEbk2CdYhxTLxySj0yRK3/mD/syzydfuMSfrKX/+aQO4zB7FQxtDZcta6en+lyyiWlaD1cqarCtJBX2QSqYpaiTiFuydBAXbmxjTVK5BUFlJSxAIfEkKFjcFiLQcUDyTfstErpanJDJp5AHLH8Yc+uGo/Bk/n/VAzaG4KkFKZc+XOWqeKcpSFDCoox3J4ByWy55RzN3HInSUJnpKJyZiusKFoCepBK3Sq7ZMdXfvkoFfrhqPwZP5/wBUL64aj8GT+f8AVAKs3SwYyJyVoTTCqSsJUAsKOEJAJcEnU+WkFNj7vqpZs5a50tCJaZaVlcpcxOKalM1IKUmwQQlWIlnA5wASfrhqPwZP5/1QvrhqPwZP5/1QCpN2hPkT54qAVyxMmKSZcwhQQS5Mz7IUrMJzvE2fRGVRokTKiSiYpSFlGBRmJlzVJOErdsILTCgB7ZwAEPrhqPwZP5/1RCrukmZNuZEkK/1Arfx7TGBG8W7opeqUmZ1qJyVKSTLXKUMJYuldxnY6wGiGk+yVJxdoPHe+YQQZcsv/AFj/ANonUPSNNl/9iSWsPt/qipwohRS6LvLNqmy+/XDUfgyfz/qhfXDUfgyfz/qihQosLLfX9Ipnf5tHTL70qfzd4ETds06i52fTeBnD2LgPCiKRKk0Fk7Vph/8AX0x7zOP/ALw9TbfkS1BSdn0oIyfrD6FTQ/uNs8TJ00mUJ/VSJi0y1JxBSgwQG1uYNba2ZKlmsWmUiWoUskLlgAplzp6wCE8CEjTjzgpE8n9g+l6QeqJKKOmS9yyVfGJ6elyoAtIkgcsYHtgRV7lqSuYhEzGpE+XTp7LBS5iMSr4jhCfHwiRW7NlTZkinTVKmJlJWgplU8xRSpBBOFAJKytRJx5dngAIKRDbfYQ+uGo/Bk/n/AFQvrhqPwZP5/wBUVTeDY30apXICseHCxbC+JIUHGhuzQbrtxEoUhMuoEwmpTTL/AIZTgUpOJ7ntMHdvOJICI6YKj8GV+f4wj0wVH4Mr8/xgVsvdNRmyFS5zFU2dhUEEkJpSD1iQC6iTkkecPL2SitrVp69ZGFATgppnYe3VmWD/AAko1JOveYAJ46YKn8CV+f4x59cNR+DJ/P8AqiHsbZ30Tr1TKlEkKWunQerMzGqUp+sFxgwqAZd2JgdO3XSKH6WmYskYMSVSloT/ABCzIWqyyk5kWgALVfSlMmhplNTrH8wWffEOZv0FBjRU1+AWPYqKrCiHFPsspNdMsknfMJIP0WSWyczP1QWldLk9ICUyJIAyAxt/yiiwohRS6QOTl2zQJPS9UFSR1Mq5A+/qW4woolL/AJiP6k/8hHkWKjcKFCgAUF9ibd+jSqgIxpmzUoShaS2ABeJd3e4taBEKAAzR7eCJMxCgpa5k+VMUol8SZRKmJJfEVGDddvvJE2WuRKmACqNTMxlLrJRgYN9lgSwvpeKXCgAttDvDRyJk/qkVKUzJYAWFIE4K6wrUARZKSMKXDns83gVX7aTNrzUqSrAZqVlNsWFJT2c2fCGzgPCgAtknfYJmS5gQotVTahYsHE0YEgX+0EE+LRPoNryZkyfNK6pcmVSzEkzVpXNectKOw5KR2Sw4teKJCgAtyd66dSp6ZkqaZCpMqRKSlSQsJkqxAKJt2jcs/DnEii33kon1FSRUBcxZIQky+qmIwBKETQXZmJdPGKTCgAts3e+V9C+jpTOSs04kEYk9QDjxLWEu5UoPc93Ew5/8rpTVSKsypvWgp626CgYZRlgyhqXwq7WWHnFOhQAGt59upqTJwdaRKl4HnKCpiiVKUpRIzdx5QFhQoAFChQoAFChQoAFChQoACuyNt/R5VQlOITJyUJStKsJQErxKyvcMLR7Rbc6uSuWUlSpk6XNUomxEok4Tq5Uc4EwoALjXb8yzNlrkyFIw1JqV4lvjJThIy7NnGoFoYpd5aWUud1cicmXNQE2mgTcXWFZ7Q+yghksLsnnFVhQAH0Voq9pomKGFM2egkEiyQpNicvsiClXvpKTUy1S5S+rRULqJmJQKpi1Oh0sGCUpyB/eKZCgAtS96KcrktKny5UlCwjq5rTUrXMxmYFHOzhj/AKjE2T0gy+smTFyZjqnS5owTAkkSkBATMLdoWxNkSeV6RCgAPr3glTKYyp0pS5iVTVylBTJBn3OMZlldoNmw8Ze8m+EuolLly5cxBWqWo4lhSAJaCkIQkDspe/O8VWFAAoUKFAAoUKFAA7S/5iP6k/8AIR5HtL/mI/qT/wAhHkAH/9k="/>
          <p:cNvSpPr>
            <a:spLocks noChangeAspect="1" noChangeArrowheads="1"/>
          </p:cNvSpPr>
          <p:nvPr/>
        </p:nvSpPr>
        <p:spPr bwMode="auto">
          <a:xfrm>
            <a:off x="0" y="-776288"/>
            <a:ext cx="2819400" cy="1619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6876" name="AutoShape 12" descr="data:image/jpeg;base64,/9j/4AAQSkZJRgABAQAAAQABAAD/2wCEAAkGBhQSERQTExQWFBUVGRwYGBgYGBYYFxgdGBgaGRcYGh4ZGyYfGhwkGh0ZHy8gJCcpLCwsGB4yNTAqNSYrLCkBCQoKDgwOGg8PGiwkHyQsLCwtLCwpLCwsLCwsLCwsLCwpKSwsLCwpLCwsLCwsLCwpLCwsLCwsKSwsLCwsLCwsLP/AABEIAKoBKAMBIgACEQEDEQH/xAAcAAABBQEBAQAAAAAAAAAAAAAFAAMEBgcCAQj/xABEEAABAgQDBAcECAQFBAMAAAABAhEAAwQhEjFBBQZRYQcTInGBkaGxwdHwFBcyQlOi0uEjYnLxJDNSkrIVQ4LCFkVU/8QAGQEAAgMBAAAAAAAAAAAAAAAAAAMBAgQF/8QAJxEAAgICAgICAQQDAAAAAAAAAAECEQMhEjEEQSJRYRNScZEyobH/2gAMAwEAAhEDEQA/ANxhQoUAChQoUAChRypTXgRtDauiXbjkT8BFZSUey8IObpE+p2khGZc8BA0byjERgtxxX8m98RHDX/tA2rMJ/VdmyHjx9lwoq9M0HDmMwcx88Ykxn0jaSpKusSbjPgoPkYulHtREyUJoPZYk8Q2YPMQyM7EZsLg9dD9TUhAfPgIB1O35oulKO44va4hTq0rOLjlyD5RFqgA7a+kKnkfofiwRX+SJVFvigqwzR1Z45p8bOPZFhSsEOLgxmm0TqfSJuwNvKkHCXVLOmqeafhFoZL0wy+N7gX+FDNLVJmJCkEEH58DD0PMAoUKFAB4I9hQoAFCjwmKZvT0iIp3TK7ahmcwO6AlKy5KmAZkB4BbY3zkU6sKjiIzZrNn3sIyDaO+Kp8wqM1j3kH57oBbRquttiJYuH17tDrFdjFjXtm80m/lJMUAJoD5E2HjwiwS5oUHBBB1EfMiD1ZxPmBpzdosuxd/J0rEhC7FQOejaHziE2Wni49G8QoDbpbWNTTImKzLjvY5wZi6ECjwlo4nzwhJUosAHJijbx77ukolpJDYsw93YHQZP5RDdF4xci8S6lKiwUCeAIMOx88J3mqJUzGgsoF3B9L28MotuyemlWU2WFcx2fVyIhMtLHTpGtQoq+wekSmqlCW5lzDklTMe4ixPKLRFhbVChQoUBAoUKFAAoUKFAAo8Upg5j2Au0toYiUpPZGZ4nh3CKykoqy8IObpHNXtQKPLQe8xGXOfgYjrZn4nlwiD197Ej+0Y3Js6UcaS0SKqoD21EDqiqBbPLXOHJ4JS+sV+o2myykj7PvyiB0Ynu16sJSX1h/YO32patD5CWQOGKYEH2iKtvFtWwbKI2wKo/Rq5YuyJPrPHwgV2XnFONP8f8ATTdnbQdDn4ZxMmgqy4RUt3Np9Yn5szxcaZYwPl32isforl1sD1Mh88ojYcPdBKqF+6BdWqzxchbJ2ztsKkKxJy+8nRQ9x4GL1QVyZ0tMxBdKvkg8wYy2WefyYsO6u1+pmdUo9iYbHRKsvI2HlDsc/TMvkYbXJdl5hQnhRoOcKGK2tRKQVrUEpGZMPxnnSRXmZ/ASWw3Lcfm3nAShrebfPr0FMtfVy3ZR+8X56d0UOfs8TDhBtlxt4e6GJtCQou4SMgXYtwbgD6RLppJF0liDd89S7ZcPl4OP5GcqVUBqjYwAdGpZxllbx9IiYFSz2hiBuTYEcGuRFsqaUAOSMCb6XN3A/wBPh74D7Vk9sKzQoZHIixYcD7fGIv0SlewVNnggXJb5+TA2TtQpXYOp/kwQUhKXTbuv4/27oBVQKZgfUu+Tg62iY/QztH0h0V08wUmNacImHEgO9sn5B4ukZHsfpKwSZcuQgJloAAKrqU2ajezlyw4xcNzt9xWLXKUkJWgYnGRGUUUldCpY5LZXukPetYWunRYJHaGpYO+fpyMUWlqyqW4P9RBLktz+Q8XTpA2ZLTMnzVh3w8bApYqDcDeKNTKSiSEgk9onRzwEVu3RoikkpA1jiIAGEl/3PjHk+eJYIVhfnn6Q5OdbhJKQznn3cb6QPnUOJRJLkXyZ/B/m0MpeynJy6PKeoCiFAjEC4ZxGv7h9JwWU01UWVkiYdeAUePOMbnSggsCzh+Z+ENpqyki5bTj4eMWoXKJ9aAx7GZdFO/K53+FnKxKSHlr1UBfCeYHsjTYgSKFChQAKFCjwmACHtSoIQwLE68OJgKJej5RNq+1c65dw+fbEEpOmuVu+MWWVs6OGPGJGqqkIsMuPCB8lbqvfR+Ns+ETaukZJe5490MS6cgBnIPLRoVG72bNcdD6ZLm0VfezZDpM1H208PvAfJI8Ysom4T35xzNki+ZvFmVi6ZhG19qOBFg3Lkqm0W1EpDtIQv/ZMK/YFeUCekHZ6ZNYpKQyVgLA4OSC3iCfGLZ0Q7wSZIXTYVmfUqsoAYAlKCQCXd7rLNqIcqUbIyNvoMbj7tTJMrrJxIUsdlGWEaFX8xDd3flY+sI4t88Yk1k+7ZNECoJeztmeXlCibb7Paiocji+XGIhkv5R6hBKncN8tDuj5d8WQVRAmSlJdgC7t3jKOScuPCH51RbkPn94iIlkkHzi0UH8mk7vbS62UMRdabHnwPj7oKxRt2azBOSDlM7J7zl6+0xeY1J2jlZocJDFZUiXLWs5JBPkIwvaG8YmTVFbm78iX+HwjXd96jDRTWzUAkeJjA6uSXvxy59/CLJCkWBE5K8IFhoQ5vlwzfjEqRSl8LBuYNuN+BIz7uMAtmSlDtB+Di2WcHZNQogWcsxtrrfLjx0geui6f2ezpZTiQVJIYHs5izv7Yru1CQGCibhuIPHiAWyiydYT2sBy7WXFrP4uOEQq2jQokjCbOHs97AcbP+0UuiyV9FLuVE5+I04/PxiJt3ZysIIDlN7Ztr63g/UykIITwyt6c/3iDKnlOI5geXFjE37Qxa0zvZ1VglAE+6Lr0WrWmt64pUJRSpKln7ILOAT5RQ9uoCQhYs7PldxmWt+zRofR6opou3cLUVAciAP3hE3w+QxJSXEJdKG25NRIXLShZmAHAtJzYOp2zThBOcZ5s1JUkEuwN35XfybKLFvJS4QhCUsFLDPo73cZixjzeqiRTz1yZQwpTYC7XuQDyy8BFsUuWyuSKiqBE1RSNBhFwAQcQIF/AevKGJ1SEp+zmOVuL9+fhE+ioSQCo8HfycdzB2ziHtOTgJYOBYtfmNe+HWuhKuivT6ckk6Oc+B0Py945k0jji0FEyMatVMPXVniQaQAWD8xE2DGdgbR+jzUTEllIU4OltI+lNjbTTUSJc1OS0gtwOo8C8fMdZLsQB2fKNT6FNvkpXSLL4e2h/Ij3xD+ykjVoUKFAUFEaumsG/1FvjEmIW0Mx85xSbpF4K5EZSX1iObHu+ffElJbWIU2Y5J8oxs2wVkXbK2Tz05kwkWSEtow52BfzjhCTNWFL+5lwyz5u8SqqW9xrpwaJjG9jm6SiC+oJ7Xj6/CFPLB+T+9oIILjTl8YZn0ti/z8mJaJUt7MI6S6sTKtKhYYAPJShD/AETh9pyn+6mYR/sOVs4f6U6BMudJWBc4n8wR7TEbo5nE7QkNpif/AGKiyb4DKTb2bPOm2UCHJMQVKe3HOCyqfNTZOOffESnYXAbP0H7xQhNEdUvqwOcM1Dsw1HjDlWty7+ucR5swNy08LD0iSyB1YWcAElvbHchBCQH8c3bvjtaMRz746mZgcPWLIhjomql4VA3SQR4XHrGn004LQlQyUAR4h4yufM9I0LdafipZerAp8iQPRofAxeVHSYE6S6ginSkfeV7BGRVYvmS2bA6RrfSLTY0yxoMXujHqsNNIbJ78cxfwhiZj9BalUBLKfG5J18+PDOOqMKfClgX4OX0z8B3PELZpzIB7JBe9rP8AtfjB6llgglWgd3bR/P4CLMixzEoywl8VrnI/LQLmTFAIKjiSDd3bss/czekE581IYJNmBLWyDv7LwEm1nWSl4VDCq2K2FANic72e3GIVEtsG1NVjdgkZkPnhzT6WgUmmTNmpl4rlXauwbM3PjBuRsgrBMt7s5sl2FiH5sA3MxFpJHVMojtKDBRzufu8LDnn5Vuhkds621Rp+h4jdRWCeGdkgjQJs4zaLjunUD6Mk8A0VTev/ACEgMUpKQOzqTkToQkcs4se60smmToGzjJmlUbNeONsC727WUZ6VpUwR4jsgqa2ucOytqisWmZMGHrcRBOikqLgnV0mAu9KVF+qSQHbK5PEH0tE/dORjpElWaFqSX0chQPi7eEWxP42WyQt0wylJQCMNhchjY8uUBK2Z2ioC93b4nOC4ryqwPaTYK4gi6S+enlAqrIOSSGLtbNtCdM8798aF9mPd0M05wgXYnj974Q1jU+HvY5vwL8XZ4cUi+Fi1raiFMWySHscuTNeCwoGmcq4OcGd1dqmlqpc0ZAgK5g2IgQrjkcwSM/hzhJnEg8fUERNlGj6ikzQpIULggEHkbiFADcCu63Z8hRuQnCf/ABLD0aFEiyxQM2krtWBNoJEwMC3USdYTleqG4u7Isua5Y2Mc1En1tEmfTOXFjECrmqQO0HHEXjN/Jtg7ejlCyl34aQ5IUn50GTGKrtfeKXKSpaypIZ/sTDfLRPdD+yd9qJYATUSweClYFOTwUx5xMZDZ49B5SO1lHG0phCVDMMG4Wt5R5NrgSL6iO9qXSWbR/P3/AAiz2iiVNWYx0qg4ZR5s+uX94n9CVMlU2omqHbSlCU8gsnEfQCI3SjMOGWnMFR0/0hvfDHRVtPqqvAosmcnB/wCTun3jxgjqBplFttr6NlqEWPDPuf8AtEBRAGjZ8rwSlhwx19n94H10tiAIK0Ij9A6olA525RE6oFmJIIB5XvE5cty5HIaCG0S2019sQxyZwZYAER5s3CCSD7TEhZD84j2xFnYs2o1fOLoqxlQv4+MX3c0tJUngs+oH7xSEytfdfOLdubM7U0ck+mIQ2Bn8jcBjf2owdXwY+doyhaAuYCS721zNx3Xv4xp/SQpKkoQcx2vO0ZhMmSkFUwKBSBk4KjfIDi9tM30izezLHGnFNje2pa5PVGWpgshgM1HmGL6Q7ujs1c95s5SiS7YSQzHDqNWsxZnhbHp56yupqCywSlCVAHClr4GHBg8HKKYZLOLKthSDbwERbJycLqI1UbGlFJBxnDiAdR5O5PhD6tgySEhssrAs3foLeUEJ21ETGOFaASyVLTgSSbWxMdH8IdpVJ6xSOziF2ycHUevrEJlWiGAZYGEhV2yJLXfI/N4GbxyQCgYAScmJtk7acuN4sUxIucg5OdgOJ1EU7b220plzVBhcI/mJw5s7i2v80TJlscXYE2hUidUopUvhB7Tn7xAfR/kRqOy9nJMjqgkIKQwAJ9935xS9wty1WqlhlG6QeHG8Gd5N+OqQ0lAWXw4z9kED7o+94sO+ObnmpS4xOjixurBm8kuTSyccz7ayyEhipWEuS6nYQL3U2iqbMUOrCJSg1nLF+ypzrp3HKAFZJnVU7GsqmKbXTgOAHIRoOxtiCTKShIu3aLZnWKyyLElW2bMeBzvl0Qa+lwlWijkAM/H5ygJUTCogWSXvcXi11CQEqWbrTZnvwSR7Ir1ZRu+HR7WB+BaNkMqa0c6eOrT7B2MZu2vP949Mz9o66shrWGR/uOMR6pQ+7ny5RpuzE00czpuK/lECbNALi1/n4Q9i1zGrZ5i8RsA88+XD11iUUN16GqrFRKGiZlvED4R7EHoPX/h5yXcBST4kKf2R5EoW+zRq1bIPl52gZ1jFom7TV2QOJiBNOG+rsIy5ns1YV8R0zm5vDVTNBSY7VJfPjELaSCAyb3hY6EU2CqqlE1DKAKdLcCA58XgBtTdmTOcKly3SHJKUva3sixrUyEsSwF7aiBpmXd83B8opZvXRXZVJMo8apc0qQQP4anKbcL9i3DyMHKLeBU5JMxBQpNiQMSDzBHsIiEaAKBCi5fja+b90F6KUJcogM1zc6AAAeQgVtkyikr9mY9Iu2pK1ply3UpJJUWIZwAB2mv6ZRVafaipSklKGUCCCb3BB0izHZH0ieucQyCom5ezsPBoi02wjUTZkxI/hoskk4RbNoZyils0QwTfTNe3a3iFVKSvCULAGNB+6eR1SdPWJs1ye0/HI+vnlFCRMMhAKMQKQwUkucuWkWXYe9SKg4FdmcBcaKYXUnm12zERjyKemK8jxHi+UeifVLfTuiMpd2vEipla8fSIE8gDn4xZ9mVHFSkPlfJ29P2jslxDXaOl/KHQGDn54mLIGcY7Plyg/uZPAmqT/AKk6/wApHxMVqaL21uPIQT2LNwT5B/mA/wB1vfDoicquLHOkAgTS5Z5b+pHwjLpaAO9/bwjUOk2X/EkH/UCg+JjLTUFJUD7Lg5P6RNVIxt8oL8Fs2ZtBEwpxEdlLB+edu6J2ECYpklINysm12y4C8VbZVYVWD5aMDbR/nKLBS0kyYpKVqIlA5feUzZtkBwisnQQVvombQlKCUqOFQBdnAtmbHN0uLwA2hvAJizgtgPZULG4NnbU+FoY6QtqBMwSULDC6wBkwBSH7i/GKwir7IOYGYtCUm9m+EYdMtEjbCphKVsodknNlg6kalsx35wP3R2OK+rmKWHQllq71K7KfaT3RETtEy+3icEZBrs7Oe7hGj9HeykSKOWsZzgJij/UHA8AwhebJUaLLF+nv7DW1JH8MSkWxBrWZH3jy0HjFL3v3dTMlIlosQpKU8XJABfkLkxepxsuZm/ZHIBwfzP5QOnS+0MWZ8owXxdo0YlaK9u7uqadPaIWri2fODiUZAN+94lzJTeFvKGsPa7orVu2NeR1SA+1aG+IHCsZEhwe9oqqdpSkqKVPKmE5qNsQb7JZr6OBF+2ikHwih707GCwS1+MOxyp8X0IyLkr9jdTQKJxHQHzLOeDQDXJN2DgZnQPkO/lEOjl1VOpkqUqWfuEkgjhy7xBF+slYk2YkKD3SXFj5+UdCOvZhlftEBSmtkfkX5HJoZmANwfy8eEeTUtmxOraRFXUOWBfj8I0JGZm29Bp/w8+1sSf8A2tHsP9CI/wAEu33/AHQosuhEuy77QzHL3wHr55snUcObQbrEO/GAE0Oo6doRizdm/wAamiXOWtK0pCMSTmrEAUni2o7svZ5UjLna8PoVfuiFXzyATrE+rLRTboC17g2OsDVpuDZhnyidMnOL2iCUnGGyu/8AeM8joxT6Z3SDtkn7I+fWH6+YJxElH2W7ZGYTqORVl3OYH1m0EypalkEgC4fh8tA/dSueSVP2lklR1c5DwDDwhsC8cfJk3aWyOsGD7KLWSM2sBbRo4Oz5cmWAAzC0GJcwkp7j7oi1VOFE68fjBON9HQxzadMryks7EsTAudKXLWJsvNBcNb5HHvg1VynHZItpqePfEMoB7Iz1c+eULxwovnnbLbsjb0urScPZUPtIOY7uKXyPsiUqVqYzOtlLkqSuWopWLhQzBbLu5F4P7s75qnKKKgoQWZKgMIUeBuw9BnGi/s488Nbj0WOYpIhszOMdTJQDk95MR0spT+Xzr+8WQg9M0PxNzD0tbFCuCgYYmsAwtn/eOwlkeXfpDIvZVrQa6UJLypShoo+6Mr21RkTAQ7LGLxVdXq8a5vknHQylHXAfNMZuiWJiFSizoci/3TmB4vxi0tbOdD9pG2MghKlAAW1N1X9Of7xcNjSiUgqd8v3DQB2Fs5yCR2Q78Sf738uEQN+d9EyD9HlkuzrKTcO4CLZE5m4s0Jn83xQ9R4dlf3j/AI1TNXopRy4Ph9gfxiH9l8g9u7598BarbSyOwnCOOv7QwkLmEYlYidCR4MIesdIFN3otWx9mGrJlSck3JzYEtpqTkI1ObXpo6eTIAZZAQkH7rDM/CMPo5sySCELUgqcKwki3AtpFs3T3imVCkUs4oUlIZGN0rcMwCjZ2yyNs3jD5OGTTcXo348l8eZrQUTICcrZ89T3veIsiWJhGO65Zz1yYecQqSuMnDLmmy7JXml/9CjoeB178yGEY3s5Hsy98YXG1YyMuLodSsHC+vPX5eHVSQEOP7xE+0WUXT5+6JdOoYAM/nKIiy0lRBqVHP5+dIC1ksEQZqjZtYD1Mtg3z8tEsYo6AVRIBe0Vyr2OuWorkFsRcp+6prsfnWLYUPaOFSLZQ2GRwETxqWjPNoVibgsC93LEfJiLSyECwWDqGu7X0yiwbz7FExLp+0DFR2YSiayrEGOpjnyjaOZkx8JUfSPQ0lP0EkHOYXGosM4UC+hOeGqUCwxJUByL/ABEKGR6MkuzRKxQdoCrW00A8R74L7RcF2doq9XUKxpXlln33jJldM6HjRtBqfOA4MIFV8om+IsfLvh6bNfW0D6teJLPl7NIq5GjHCmQ5gdTaQ4iWACONz45fPOGpq9Pm8MmpJJDX9kU0aHdAbeiUepUhJHbYANzBUfIRXdkLmSlMkOnUEWPdwi6T6DHmS8R/+ngaXiyVEqddD2y9ohSWNm4taJE1YvhBuG90RZckJBYaRE2ftwT1KQxSpAUVP9nDLGIqfSzm/AxFM1wzJ7ejutkAIfU383HvgVJkOXOQD8osVTSOguWDZwIkS2yFvAi0TVF5TvQOrRjULWaBn0MYyBcm3i938IP1qHvlbLhaBtgsHx4xVyTIRbtgTkT6UXcyv4awM7BgT3i/gYlTmGWkCtyaYy5EwGxVMxc2YAe+C8yTm59kNi7ObkSUmQk6c/DU37miWUdgjuPqI86vEYdwuGh0exLLNtCmx7OAZ2lpPkBGObUSRNThJBa/EMWt4Ru8qX/hgM/4YH5YxevpnUsniQB4w1nNjtnlTPmJlfwVFKiLk4WP819Yz1VGApUxZKy5P9RdyfOL5tioVJpgSHCnQP5SHAOT5PysYo0ztEDR7D3nlCsaabN2SUXFJIjy5TjEoaZacrR7SSMN7ubkwRSh49NOLDOGOQuMVZF+ju94bVIw5Bj65wRVLcMxz8rRKl04ULi7a8oW5UbIpPZYdi70ddKEqcpCZgsCu8uYLMFcFc7d+ccVG0Z0qZgSFoJsATiR4OPQQFNCCAzW+EWPYFQuqw0sxIX91K/vDLC/EB87ekc/Jjd3D+h8MsFrJ/ZN2VvGQMM1WFWijYK5HgefyS8naBFz6QB2zu6uWerW/eb+DxxstK0MnNIzBy7xwjDyp/LRrnGPG4uyzKqgYHViyQX+e/wjqWtLEJsxZucQ561gkEFs7Q2vaFxl6YwslJcBhr3Wbu/eI1ZWhmfOJE2cLg6hs+HPysYGVlO5d/HKLx/JLXsYmrc99opO8dHgmBY1se8Rcwpr+yKzvdNBYau/kI3+O6nRz/JScWaP0GbQPXKQdUEeFlD2HzhRz0BUCitcw5JBbvNvYYUbF+DkZf8AI2eoTn3RQ95q9QUEI0ztzyjQFS3iBV7vypgAUnJy4sblzCcmNy6HYM0cb2ZqdrTLO3Kxb2x7LqlqOeXK37xa6ncQkkoWkD7rv6wKm7tT0P2DbUEH+8Z/05LtHSWfHLpkAHiXMOoVdmgdtSrXJIHVk97ptxFr3ifSDEkKGsQnuhrWrHUKh1MpxHUmQ8TJUi3CLpCnKiAaWG9j7DCZtROQC4p5meRUtJCQfAG3dBgUpUwAc5Wg/szYglyTLVcrfGeJUGP5WHhF4Qd2Iz5ko19mU7L7FPKTdwkanUekP9aS9mi1r3GmJLIwlIsCS1tHtHKdyJwP3P8Ad+0HCQ1eRj+ypTFgNiHsjoSkghkse4e3OLJP3Lnk/ZB7lBvUiOEbuTQWVKXYZ3L+2EvHIas8P3f7BuzpRKk6XBPh8mJ9Qt1Hhn3QSpd25uYQ39Vv3iDPkkOLvrExi49lXOM3oZlx3T3VwiOZrRP2fLc4tGtD4bYqWi80P+Uj+lPsEZptrZJl1ikgdg3/ANxdvL2RplElpaB/KPZFc3rpykmamUtfZ+4Cokh2DCHT6ObjaUyhb7hP0E4bDEkEdxsPfGXyxcn57oObz7xz5wEuZLErCpyAFBzcXxHR4rfXEWe0UxppbNjjZN6xtR3Q/KmqUfc+cCU7QKTcd0dp2kq1ovVlA/JQc4eRKLu5vx90B5NTOULILakXg9sDdmrqSOrkqIGZPZA84VJDIutsnUVGpa0pQnEVFmu941zc7c5NKnGsAzT5JHARE3Q3IVIKZs4jGMki7d5i6ROOHtmXNlv4rohbR2TLnpaYl+eojI99Ko0M1UqWg4jkpQcMzhhqe+NpgHvRupKrZeFdlDJQFx+0RlwQm+TWww+RLH8b0YMuvMxitRUfJu5soIUe0lpDBalDgrtDuveLRUdDs4fYmJUHcZg+sTaDonWZa+tWAtuw1w/80L/T9JHQj5GNLbKt/wBRSWxS/EFvQ/GPZipShmR4H94a2nsObTLKVjLi7HugStEwlhl88YQ4RNatq4yJFbLSEtLBWrS4AfR4H7vdHtRVTgVglRv3D3fvBuh2ScSSt8Ob8AL5a6Rq24uzAlC5pAdZtySMvnlDcXdIweVLikTd0d1kUMgS05nM+wQoOwo2pUctu9mSfXDUfgyfz/qhfXDUfgyfz/qihQokgvv1w1H4Mn8/6oX1w1H4Mn8/6ooUWHcrZyZs2aVyuvEqRMmCWxONQwhCeze5MABKu6TZk4NMppCxzx27jicRDVvypmFPLSOSpnvUYJ7Z2NJlGrWmSlBFLJeWe11U2esAhJORAHqYDVe5i0rmIStK1Iny6cAAjGuYnEbk2CdYhxTLxySj0yRK3/mD/syzydfuMSfrKX/+aQO4zB7FQxtDZcta6en+lyyiWlaD1cqarCtJBX2QSqYpaiTiFuydBAXbmxjTVK5BUFlJSxAIfEkKFjcFiLQcUDyTfstErpanJDJp5AHLH8Yc+uGo/Bk/n/VAzaG4KkFKZc+XOWqeKcpSFDCoox3J4ByWy55RzN3HInSUJnpKJyZiusKFoCepBK3Sq7ZMdXfvkoFfrhqPwZP5/wBUL64aj8GT+f8AVAKs3SwYyJyVoTTCqSsJUAsKOEJAJcEnU+WkFNj7vqpZs5a50tCJaZaVlcpcxOKalM1IKUmwQQlWIlnA5wASfrhqPwZP5/1QvrhqPwZP5/1QCpN2hPkT54qAVyxMmKSZcwhQQS5Mz7IUrMJzvE2fRGVRokTKiSiYpSFlGBRmJlzVJOErdsILTCgB7ZwAEPrhqPwZP5/1RCrukmZNuZEkK/1Arfx7TGBG8W7opeqUmZ1qJyVKSTLXKUMJYuldxnY6wGiGk+yVJxdoPHe+YQQZcsv/AFj/ANonUPSNNl/9iSWsPt/qipwohRS6LvLNqmy+/XDUfgyfz/qhfXDUfgyfz/qihQosLLfX9Ipnf5tHTL70qfzd4ETds06i52fTeBnD2LgPCiKRKk0Fk7Vph/8AX0x7zOP/ALw9TbfkS1BSdn0oIyfrD6FTQ/uNs8TJ00mUJ/VSJi0y1JxBSgwQG1uYNba2ZKlmsWmUiWoUskLlgAplzp6wCE8CEjTjzgpE8n9g+l6QeqJKKOmS9yyVfGJ6elyoAtIkgcsYHtgRV7lqSuYhEzGpE+XTp7LBS5iMSr4jhCfHwiRW7NlTZkinTVKmJlJWgplU8xRSpBBOFAJKytRJx5dngAIKRDbfYQ+uGo/Bk/n/AFQvrhqPwZP5/wBUVTeDY30apXICseHCxbC+JIUHGhuzQbrtxEoUhMuoEwmpTTL/AIZTgUpOJ7ntMHdvOJICI6YKj8GV+f4wj0wVH4Mr8/xgVsvdNRmyFS5zFU2dhUEEkJpSD1iQC6iTkkecPL2SitrVp69ZGFATgppnYe3VmWD/AAko1JOveYAJ46YKn8CV+f4x59cNR+DJ/P8AqiHsbZ30Tr1TKlEkKWunQerMzGqUp+sFxgwqAZd2JgdO3XSKH6WmYskYMSVSloT/ABCzIWqyyk5kWgALVfSlMmhplNTrH8wWffEOZv0FBjRU1+AWPYqKrCiHFPsspNdMsknfMJIP0WSWyczP1QWldLk9ICUyJIAyAxt/yiiwohRS6QOTl2zQJPS9UFSR1Mq5A+/qW4woolL/AJiP6k/8hHkWKjcKFCgAUF9ibd+jSqgIxpmzUoShaS2ABeJd3e4taBEKAAzR7eCJMxCgpa5k+VMUol8SZRKmJJfEVGDddvvJE2WuRKmACqNTMxlLrJRgYN9lgSwvpeKXCgAttDvDRyJk/qkVKUzJYAWFIE4K6wrUARZKSMKXDns83gVX7aTNrzUqSrAZqVlNsWFJT2c2fCGzgPCgAtknfYJmS5gQotVTahYsHE0YEgX+0EE+LRPoNryZkyfNK6pcmVSzEkzVpXNectKOw5KR2Sw4teKJCgAtyd66dSp6ZkqaZCpMqRKSlSQsJkqxAKJt2jcs/DnEii33kon1FSRUBcxZIQky+qmIwBKETQXZmJdPGKTCgAts3e+V9C+jpTOSs04kEYk9QDjxLWEu5UoPc93Ew5/8rpTVSKsypvWgp626CgYZRlgyhqXwq7WWHnFOhQAGt59upqTJwdaRKl4HnKCpiiVKUpRIzdx5QFhQoAFChQoAFChQoAFChQoACuyNt/R5VQlOITJyUJStKsJQErxKyvcMLR7Rbc6uSuWUlSpk6XNUomxEok4Tq5Uc4EwoALjXb8yzNlrkyFIw1JqV4lvjJThIy7NnGoFoYpd5aWUud1cicmXNQE2mgTcXWFZ7Q+yghksLsnnFVhQAH0Voq9pomKGFM2egkEiyQpNicvsiClXvpKTUy1S5S+rRULqJmJQKpi1Oh0sGCUpyB/eKZCgAtS96KcrktKny5UlCwjq5rTUrXMxmYFHOzhj/AKjE2T0gy+smTFyZjqnS5owTAkkSkBATMLdoWxNkSeV6RCgAPr3glTKYyp0pS5iVTVylBTJBn3OMZlldoNmw8Ze8m+EuolLly5cxBWqWo4lhSAJaCkIQkDspe/O8VWFAAoUKFAAoUKFAA7S/5iP6k/8AIR5HtL/mI/qT/wAhHkAH/9k="/>
          <p:cNvSpPr>
            <a:spLocks noChangeAspect="1" noChangeArrowheads="1"/>
          </p:cNvSpPr>
          <p:nvPr/>
        </p:nvSpPr>
        <p:spPr bwMode="auto">
          <a:xfrm>
            <a:off x="0" y="-776288"/>
            <a:ext cx="2819400" cy="1619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36878" name="Picture 14" descr="http://os-hrvatskisokol-podgajcipodravski.skole.hr/upload/os-hrvatskisokol-podgajcipodravski/images/newsimg/353/File/2313_pluca-pusa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573016"/>
            <a:ext cx="4752528" cy="27305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ALKOHOLIZAM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Ovisnost o alkoholu</a:t>
            </a:r>
          </a:p>
          <a:p>
            <a:r>
              <a:rPr lang="hr-HR" dirty="0" smtClean="0"/>
              <a:t>Najveća koncentracija alkohola u krvi nakon </a:t>
            </a:r>
            <a:r>
              <a:rPr lang="hr-HR" dirty="0" smtClean="0"/>
              <a:t>30-60 minuta</a:t>
            </a:r>
            <a:endParaRPr lang="hr-HR" dirty="0" smtClean="0"/>
          </a:p>
          <a:p>
            <a:r>
              <a:rPr lang="hr-HR" dirty="0" smtClean="0"/>
              <a:t>Potrebno </a:t>
            </a:r>
            <a:r>
              <a:rPr lang="hr-HR" dirty="0" smtClean="0"/>
              <a:t>24 h </a:t>
            </a:r>
            <a:r>
              <a:rPr lang="hr-HR" dirty="0" smtClean="0"/>
              <a:t>za izlučivanje</a:t>
            </a:r>
            <a:endParaRPr lang="hr-HR" dirty="0"/>
          </a:p>
        </p:txBody>
      </p:sp>
      <p:pic>
        <p:nvPicPr>
          <p:cNvPr id="35842" name="Picture 2" descr="http://t3.gstatic.com/images?q=tbn:ANd9GcTQcQsfC0lktvAw6tAZ71JzvEhSjTqMvrHRzl7U2hlJEvwk_i3v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0370" y="4077072"/>
            <a:ext cx="2886350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Djelovanje na organizam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Alkoholna pića s</a:t>
            </a:r>
            <a:r>
              <a:rPr lang="hr-HR" dirty="0" smtClean="0"/>
              <a:t>adrže </a:t>
            </a:r>
            <a:r>
              <a:rPr lang="hr-HR" dirty="0" smtClean="0"/>
              <a:t>etanol</a:t>
            </a:r>
          </a:p>
          <a:p>
            <a:r>
              <a:rPr lang="hr-HR" dirty="0" smtClean="0"/>
              <a:t>90 % </a:t>
            </a:r>
            <a:r>
              <a:rPr lang="hr-HR" dirty="0" smtClean="0"/>
              <a:t>alkohola sagori u jetri</a:t>
            </a:r>
            <a:endParaRPr lang="hr-HR" dirty="0"/>
          </a:p>
          <a:p>
            <a:r>
              <a:rPr lang="hr-HR" dirty="0" smtClean="0"/>
              <a:t>Uzrokuje </a:t>
            </a:r>
            <a:r>
              <a:rPr lang="hr-HR" dirty="0" smtClean="0"/>
              <a:t>smetnje - </a:t>
            </a:r>
            <a:r>
              <a:rPr lang="hr-HR" dirty="0" smtClean="0"/>
              <a:t>govora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</a:t>
            </a:r>
            <a:r>
              <a:rPr lang="hr-HR" dirty="0" smtClean="0"/>
              <a:t> - </a:t>
            </a:r>
            <a:r>
              <a:rPr lang="hr-HR" dirty="0" smtClean="0"/>
              <a:t>održavanja ravnoteže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</a:t>
            </a:r>
            <a:r>
              <a:rPr lang="hr-HR" dirty="0" smtClean="0"/>
              <a:t> - </a:t>
            </a:r>
            <a:r>
              <a:rPr lang="hr-HR" dirty="0" smtClean="0"/>
              <a:t>mišljenja</a:t>
            </a:r>
          </a:p>
          <a:p>
            <a:pPr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</a:t>
            </a:r>
            <a:r>
              <a:rPr lang="hr-HR" dirty="0" smtClean="0"/>
              <a:t>  </a:t>
            </a:r>
            <a:r>
              <a:rPr lang="hr-HR" dirty="0" smtClean="0"/>
              <a:t>- oštrine vida</a:t>
            </a:r>
            <a:endParaRPr lang="hr-HR" dirty="0"/>
          </a:p>
        </p:txBody>
      </p:sp>
      <p:pic>
        <p:nvPicPr>
          <p:cNvPr id="34818" name="Picture 2" descr="http://t1.gstatic.com/images?q=tbn:ANd9GcSmkmRkkRxB0GW-sOLuamvdfXWPzSEdA6L9Bc6LQ-E1L-5Xty-SR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221088"/>
            <a:ext cx="3133725" cy="1457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 čemu ovisi </a:t>
            </a:r>
            <a:r>
              <a:rPr lang="hr-HR" dirty="0" smtClean="0"/>
              <a:t>djelovanje alkohola </a:t>
            </a:r>
            <a:r>
              <a:rPr lang="hr-HR" dirty="0" smtClean="0"/>
              <a:t>na organizam?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03648" y="1844824"/>
            <a:ext cx="7498080" cy="4800600"/>
          </a:xfrm>
        </p:spPr>
        <p:txBody>
          <a:bodyPr/>
          <a:lstStyle/>
          <a:p>
            <a:r>
              <a:rPr lang="hr-HR" dirty="0" smtClean="0"/>
              <a:t>K</a:t>
            </a:r>
            <a:r>
              <a:rPr lang="hr-HR" dirty="0" smtClean="0"/>
              <a:t>oličina konzumiranog alkohola</a:t>
            </a:r>
            <a:endParaRPr lang="hr-HR" dirty="0" smtClean="0"/>
          </a:p>
          <a:p>
            <a:r>
              <a:rPr lang="hr-HR" dirty="0" smtClean="0"/>
              <a:t>U</a:t>
            </a:r>
            <a:r>
              <a:rPr lang="hr-HR" dirty="0" smtClean="0"/>
              <a:t>čestalost </a:t>
            </a:r>
            <a:r>
              <a:rPr lang="hr-HR" dirty="0" smtClean="0"/>
              <a:t>pijenja</a:t>
            </a:r>
          </a:p>
          <a:p>
            <a:r>
              <a:rPr lang="hr-HR" dirty="0" smtClean="0"/>
              <a:t>Tjelesna konstitucija</a:t>
            </a:r>
            <a:endParaRPr lang="hr-HR" dirty="0" smtClean="0"/>
          </a:p>
          <a:p>
            <a:r>
              <a:rPr lang="hr-HR" dirty="0" smtClean="0"/>
              <a:t>D</a:t>
            </a:r>
            <a:r>
              <a:rPr lang="hr-HR" dirty="0" smtClean="0"/>
              <a:t>ob korisnika</a:t>
            </a:r>
            <a:endParaRPr lang="hr-HR" dirty="0" smtClean="0"/>
          </a:p>
          <a:p>
            <a:r>
              <a:rPr lang="hr-HR" dirty="0" smtClean="0"/>
              <a:t>Opće zdravstveno stanje</a:t>
            </a:r>
            <a:endParaRPr lang="hr-HR" dirty="0"/>
          </a:p>
        </p:txBody>
      </p:sp>
      <p:sp>
        <p:nvSpPr>
          <p:cNvPr id="33794" name="AutoShape 2" descr="data:image/jpeg;base64,/9j/4AAQSkZJRgABAQAAAQABAAD/2wCEAAkGBg8REBIUEhQUEBUQFRYVFxgYFiIYGRcYGRUVFRUXFxkXHyYeGhwlGRgYHzIhIykqLSwsFh4xQTAqNigrLSkBCQoKDgwOGg8PGiokHyUpLCoqLC40LTIpNCwsLDQsLCw1Ly0vNCk1LCksLCwsLCwuKS80LC0sLCwpNSksLCwpLP/AABEIAKsBJwMBIgACEQEDEQH/xAAcAAEAAgIDAQAAAAAAAAAAAAAABQYDBAECBwj/xABNEAACAQMBAwULCQQHBwUAAAABAgMABBESBSExBhMiQVQHFBUWUXSSk7PS0zIzNGFxc4GRtCNSodEXNUJTgrLBYnKDoqOxwggkJYTh/8QAGwEBAAMBAQEBAAAAAAAAAAAAAAIDBAUBBgf/xAAwEQEAAgECAwQIBwEAAAAAAAAAAQIDBBETMVESITJBBUJhgZGh4fAGFFJxscHRIv/aAAwDAQACEQMRAD8A9WjjmmmuP28sSxSKiqix4xzEMhJMkbEnU56/JWfwRN2u49GH4FNkfPXn36/pbWpSgi/BE3a7j0YfgU8ETdruPRh+BUpSgi/BE3a7j0YfgU8ETdruPRh+BUpSgi/BE3a7j0YfgU8ETdruPRh+BUpVNg5U3c98/e8DTWtvObSU86ikSKV5yURsmoqhOk9MZ6l3bwnvBE3a7j0YfgU8ETdruPRh+BVM2D3U5bm75kraIOeli0d8HnzoZh0YymCTp3DV11scn+6Fe3wlEFrb84qhlQ3Y1IecVTHcRlRJG2kschSMjGeugtfgibtdx6MPwKeCJu13How/Aqixd1K/FnDdSWkCx3EzQpiYk5QXGskaN3ShwPLmpDZXdTSUWJeMRC4huJJ8scw8zBFOMDHSVo5FcHyMOvNBavBE3a7j0YfgU8ETdruPRh+BUZyE5YttCOQyRC3liKEoH1/s5YklibOBxDEEdRQiozY3dJN1c97Rxx85HLcc8S50xQQSc3r4ZaRiRhRwByd2KCzeCJu13How/Ap4Im7XcejD8Cq5svuhzSNbSSWohtdoSc1byc8GcsQ7R87Hp6IcIcYJxuzxrR2T3UprmGzMdugnu3kQxvIQqkQySwsGC5KPpxnG4hhxU0Fx8ETdruPRh+BTwRN2u49GH4FVTY/dAvZJIBNbwpHcXZtUeOYuG0RyNI6EoAyhkCg8CQ3k39IO6i52j3q0CiMXU9u0ms5Aj5hUfBGN7zKDv3UFu8ETdruPRh+BTwRN2u49GH4FU2PupzPayyR2ytL333vBGZMc4vMi41sSOj+yyceXA66mLrlzJILVLGFbqW7t++gry82qRDQMs2CSxZwoAHEHOMUE14Im7XcejD8Cngibtdx6MPwK0OTvKmW5ubmCSDvc20Vq5BbUwadHZkbTu6JXGQd/1cKpC92qZhb/ALK0h5+3aYma4ZFBW6nt9CkIcnEQb8T5KD0bwRN2u49GH4FPBE3a7j0YfgVp7T5Ucxs0XZCSM0UbIqPlHklCCNUcjepdwA2OG+o3ZPL5ppbCMxKjXffizDXnmpLUhWUYGGBJ4+TBoJ7wRN2u49GH4FPBE3a7j0YfgVW9r90gw309kkSPODbJbqZNIkaZWZ2c46CIAN4yTqAxk1l2zy6uIpblYbZbhNnRpJdOZubI1RmUrCpU6yEGreR5ProJ/wAETdruPRh+BTwRN2u49GH4FU6+7slrGb4ExA28MEtsGcg3HPW4nAxjo/KUdfGs7902XTJOLZWs7aRYZ5eew6uebEhSLT0lRnAO8E4PkoLV4Im7XcejD8Cngibtdx6MPwKw8leUBvLdpWUR6Zp4sA5GIpWj1ZOOOnNRvIrlz3/JOrRiHSFlh6eoy27vIiSEf2TmM5HVqWgmPBE3a7j0YfgU8ETdruPRh+BUpSgi/BE3a7j0YfgU8ETdruPRh+BUpSgi/BE3a7j0YfgU8ETdruPRh+BUpSgidn86lzJG0rzKIo3GsICCXlU45tF3YUcc0rvF9Ol83i9pPSg42R89effr+ltalKi9kfPXn36/pbWpSgUpSgUpSgVW35DQd9GdZrmINKJ3hSXTDJKNOHZQM/2RkA4OBkVZKUFR2P3PFtptcd3d6OceQwkpzZLszMNyBsZY9dbWxeQ8Vtcm4M9zcyBGjTnpec5tGYMVU4DNvA3sSd1WSlBUZO5rbNZQWnOTaLaZ5lbK6iz8/kN0cY/bNwHUK1r/ALk1lL3v+0mjNvbLaEqVBliCrGecyvEoNJIxuOOoYu9KCv7F5EWdlcNNar3uJIxG8SYEbENqVyMZ1jLDOeDHdWK15CW8Wgo8ivHdS3Qfo6szE89EejgxsDgjjuU5yAap/dF23Lb3+o3kyIiQlYYJhFKpZ2VnEMqFLwE46IbIwRjrqxd0PaLobKNp3sra4ldbi4RxGyAQs0S6yDzYdwBq3Yxx30GxszudWsEsbiW4eOBmaCB5NUMDMGBaNcZ3BmA1E4ycVoXHcktGitESe4hayjeJJUZRIyPrBDEoRuDvggAjW3lrz3bPKO6Z7dBdzvbiW9SKbv4WZuIo+99DvOV0PpZnUNp6WDW9LthJ7TZqybUubaeZGLyG75hEhSdwzuAf2znBiRsjXjUcAEUF7h7mcYgWJry8fmWja3cuga3Maug5rSgABVtJBBBAFdf6KrPSwMk7NJHcLI7MpeRpzGzys2n5YMaYxgDSNxrzWXad/Nd3CQTXtykM18ypDftCxiia30FWIfWArblAydWR9djG2JGXZ8d7tJ4Ld7Izd9QyiITziYDmzIy56EeOiQCxzkcRQWs9y3Z7TvJMGuEd5JBC+DGrusKFlAAO5YlAyTxNZD3OLdYo0hmuLYwGbmpInCukcz848AOkgxg4xqBI0jfVA2Nys2nzyyySSkvZwxCMk6Ge4e4jtpzH8lWZ0gyQBgSGpN9q3SclbiTviZpo2mUTGVud6N6Yweczq+SMceG6gs8vcwtizOs91FIRb6ZFkGtDbxyRqQzKS2pZG1as5+qsJ7k9srQtb3F1aGC3FuObZOknOvMSxdDli7knh9lVHbXLK/hubuBnmNxHYx2qIhP7S4e5ZUuIUBwXaBlk3bwQV6qnOT/KGZtjbSR2uY57CO6AM+VuRGYnltpJN+Q2k4znjHmgtu1OSMF1Bbw3DPPHbsjMGx+2KRlBzuAM7zqwMbwOrdUHJ3JbVZVktp7ix0M7osBRVQyRxRyadSEgMIlJ38SaqfJ3b1xHGpsrybaUj7LmuJo5Ju+OZuVSIx6cgspLsy82TvxQ7edIZu9NoT3wl2bdz3DNLqNtKsSmFkKgGFi5ZdGd2M43UF8Pc/t275LyzSvdxW8bSErrVrcHm5kYKMSasPnhqUbuqm1u59BcSM7T3MZnRY7kRSBFuVVSo50Bf3SR0dO44qmdyXbE0l6Ue5mlDWgkKNeC9UtrQFy4ANuwzjmznOo7+jv9coKvN3PbRu/xllG0Y4omAC4iWKHmV5rK7ujjjnhWGTua2pfPO3AidkkltxIBDLImjDyJpzk6FJAIBIG6rdSgp1r3OBHzqpfXqxzc/mLUmgGcPrKjm8gguWG/iBxrc2R3PrC0uI57VO9mjjeJgmMSq2g/tMgkkFAQQRvJ41ZaUClKUClKUClKUEZF9Ol83i9pPSkX06XzeL2k9KDjZHz159+v6W1qUqL2R89effr+ltalKBSlKBSlKBSlKBSlKBSlKDFJbIzKzKrFN6kgEqfKCeH4V2lhV1KsAysMEEZBHkIPGu9KDVuNlW8gUPFG4QYXUgbSN24ZG7gOHkrrPsa2cgvDE5UBQWjU4A4AZG4fVW5Sg14NnQo2pI0Rt+9UAO/Gd4HXgfkKeD4dGjm00g6tOkac51ZxjGc78+WtilBia0jLFiiljpydIydJ1Lk8dx3jyGuhsIdBj5tNBzlNI0nJ1HK4xx3/AG1sUoMD2ETOHMaF14MVBYYzjDYyOJ/M1ybSM68op5waX6I6QwQA3lGCdx8prNSgwWtjFECI0SMHeQihQT9iineUWHGhMSZ1jSMPkYOoY6WR5az0oNe02fDFnmo0i1cdChc+TOkb62KUoFKUoFKUoFKUoFKUoFKUoIyL6dL5vF7SelIvp0vm8XtJ6UHGyPnrz79f0trUpUXsj568+/X9La1KUClKUClKUClKGgUqmtc3bvcgSPHp55id50hJ15rohegTFq0hc84N531Ncnb+WQSLMrq6MdRIwN5bCLjd0QB5cqyNnLEAJilKUClKUClKUClKUClKUClKUClKUClKUClKUClKUClKUClKUClKUEZF9Ol83i9pPSkX06XzeL2k9KDrspgJb0ncBOpJ/wDqWtb73kQLAugKLqYFhlV/eI6h9dQVxs7viPaUQCsXkwobhq70ttJP2Ng/hWObk7I91IzD9mzM4IYf3aKukYyHDoDkkrgcKCyq4PAg4rtVW2XnZ4IuHiiiYKFAJLF9CjQu7W+lVK9fQjQ4GGrXuOXErfMwhARuaViG+0xIP4FwfqFZ8+qw6eN8toj7+K3HhyZe6kbrjWtfbTggGZZEiB4F2C5+zPHiOHlrz26uZpjmWWR/qDFFH2LHgfnk/XWvDZxoSVRVJ4kKAT9p4n8fLXEy/iDFXux1mf37v9dKnoq8+KYhb5+XVuD0I55frCBB/wBZkJ/DNY4OXSyPzaQujkgATOkYfPVGVZ9R+rjVZriSMMCGAYHiCMg/aDWCPxBn7XfWNvfv/P8ATTPorHt3WndeDc3zbgkEX1l2l/DSEj/PV1cDXHN3v9/EPsgP+stVCz2ncwY5uQuo/sSZZceRW+Wv5kD93hiwWHK6B8CX/wBu5OMN8g/7snyeO7DaTw3bxnZj9KWzeG3u83Ny6O+LnHd1bpsrlt7XTqfJHHGq/lIjnP8Ai/Cng6ftc/ow/BqQpU/zWb9Us/Zh5Dyj5dbTt7y4hS5JWFwqlooicaEbeRGBxY9VR39Je1u0f9KP3K0+XH9ZXn3o9lFUJVs6jL+p3sGmxWx1maxyhc4u63tRQBm3bHW0Jyft0yKPyArbHdmvv7m3/wCf3qoNK9jV5Y8/4TnQ4J9X+Xqln3a4yf2tq6DyxyCT+DiOpCLuybPJAMdygPElFIH14SQsfwBrxulWRrskdFM+jcM8t4fQVhy62ZOdKXMWrqDHmydxPREgBPDq4VPV8vkVs2u07iLHNzTRaeASVlA+wK2BV9dfHrQzX9Fz6lvi+l6V4rsLusXsA0zAXi43ajzbg7v7aqQwxniuf9ry+hcm+6LZXmldXMSnA5uQgFmON0bcH3nAxv3fJFbMeemTlLBl0uXF4o7uvktFKUq5mKUpQKVE7fjD97o2SrzgMASMjm5Tg4PDIB/CqrsnlNsi5uBBHDNrOvBIODoVmOMOTwU43V5MxHNKKzPfEPQKVTlvdlmGKUxuomdI9JDhlZoefwwz1RdLIz9WTgVnuZNlRuUKuWGjIVJWxr0hN6gjeXUD62r1FaqVAWOz7CZWZE1KunfqbeGijlBG/wDddTWnDcbJYagrBcE5KyqPm+dx0gOlzfTC8SN9Ba6VSrHaOzHyJIngdWIKtrJGAd5wd2SGABwTp+zOeS62UBujkY5QEaJQV1siqzasaQdYIJxmgt1KqnPbK39FwRqyCkuV0BC5cY6IAdSScca2tlxwi4haEFUmtpHI1Eg9ODSSCeIDH8zQb0X06XzeL2k9KRfTpfN4vaT0oONkfPXn36/pbWs+2NpC3gklI1aBkDOMkkBRnqyxAz1Vg2R89effr+lta0e6FIV2ZdMOKoCN+ODqePV9tRtvtOyVY3mIlVJneSQySHXI27VjGFzkIg/soPJ+JySSeKqmz77nlyssoI+UvOnK9W/6vIeutrQ/97N6w1+d5sV73m2S3f5vtsWnmKR2Ijb9/osNKrphJ4vKf+K4/wArCuO9h+9L66T36r4Edfl9VvAyez4/RY6VXO9h+9L66T36d7D96X10nv04Fevy+pwMns+/csdCM7uOarnew/el9dJ79cNZodzanHkd2cfk7EU4Edfl9T8vk9n37losLme3+ZYqv92wLR/gOKf4SB5QeFT9jyvjOBOpgP73yoj/AI8dD/GAPrNebeDof7tPRFR+1JIIhhY4y5G4aRhR+83+g6/zI6GC994r2u17v73YNR6MrMdqdo/b/HHLc/8AyV596PYxVCV1SMKMAYH1DH8BuH4V2rqzze4qdikVnygpSleLClKUClKUClKUHrvct5avODazsXkjXVG7He6DAKseJdd285LA5OSCT6HXz93J70PtmEL8lY5t/lOjiPq/nX0DXf082nHHa5vldXWlcsxTkUpSr2ZGbZ+XaecD2U1Q+xu5vZWtyJ4zKXXWQGcFemGU7tIPBj11L7Z+XaecD2U1U3kzs3ai3kRmF0EBk5wvOWQ5jkA6JkIPTK43flVV7bTX/nfv+HtXY6zNbbW27uXX2LKORFtiJWaVlhZWClgAWWE24ZtKgk80Qm7A6IPHJOeDkvAjM5aR2cxEszDjEyNGAAAAMoowBv39ZJqEEG01tolCyc6iJjSylcrFHpUjUuelzgJYsMqTpYMgXJsvY9xFIoZZmjM7yZ1KzayIAjuWOSuBPnr3jr01apT2z9hJANMbMIymllO/JEcMKNq4jCRYx1lifJWA8lIMacvp0406t2rme9+czjVq5ro8dPXjO+t3Ysci20AkGHWKMON25gihvk7uOeG6t2gg05IwhnbXKxlDCQkqS+Qw3nTlcajuXSOrGBiu9xyVgdy2qRS+jVpfGoR6NAJxkAFAeiQTk5yN1TNKCEtuSVugcZc84kkZJIHRdY0OAoAHRjQcOoneSTXMNosV1bxrnTHayqM7zgSW4GamqjJvp0Xm83tLegRfTpfN4vaT0pF9Ol83i9pPSg42R89effr+ltaju6R/VV591/5LUjsj568+/X9La1Hd0j+qrz7r/wAlryeSVPFD5/VyCCpKkcCNxFS9nylcbpV1j95dzfivA/aCPsqHNK+avjrfxQ+qpktjnesrXDt22b+2FJ6mBT8OkAM1IVRK4UY4ErjqDED8ADisltFX1ZbK660eKI+/ivdKqEO17heEhYeRgG/j8r+Oa24+U0o+UiN9hK/6NVFtHkjltK+utxzz3hZKVX/Gl/7pfWn4ddLzlgFTIiYEnAJKkAnrIB37gd3/AGqMaTLM7bfOE51mGI33+UpPau1RENK4Lkbh1KP3m/0HX+ZFcZiSSSSSckniT5TWi22UJJIcknJJAyT5Tvrt4Vi8reif5V0sWmnHG0Q5+TVVyTvMw26VqeFYvK3on+VdW2tH/tH/AA4/zYq3h36K+NT9UN2laDbXTqVj+Q/1ro22PIh/Fsf9galwr9Hk58ceaSpUWdsN1IB9rE/6CsL7SlPWF+wfzzXsYLoTqaRyTVY5blF+Uyr9p3/lUG8rHizH/Ea6AVZGn6yqnV9ISsu1kHyQWP5D+O+o+e6d/lHd5BuH/wC/jWKlXVx1ryZ75r35yvHcZ/riL7ub/JX0XXzp3Gf64i+7m/yV9Di5QkqGUlflDIyPtHVXRw+FydR42SldedXfvG7AO/hnhXarVCM2z8u084Hspq0NmctoZ5Y4xFMnO6tLME0nCM/9mQsOip4it/bPy7TzgeymrDY8krOGRZERgyZ05lkZVypU4VnKjosRw66rvxN47G22/fv09ideztPa39jXj5YoSTzUirzayKTjLKwYggZ0hcAHLMMZOdOk13j5XwnX0WJXSQqlWYq6RsrHB0gF5FQHUQTvzgEjah5M2qZ0oy5GnPOPkADChTqyoA4YxjqxXbxdtdOnR15zqbOdATOrOc4AOc5yAeO+rEGzs++EyagGXpMpVsZDKxRgdJI4g8CRWzWCzs0iQIgIAJO8liSSWYlmJJJJJyTWegUpSgVGTfTovN5vaW9SdRk306Lzeb2lvQIvp0vm8XtJ6Ui+nS+bxe0npQcbI+evPv1/S2tZdubIS7tpYHJVZlKkrxHkIzu41i2R89effr+ltalKD5y5T8k7mwlKyqShbEcuOhIOIxgnS2M9EnO48RvqGr6WubuzmixI8EsUrc3hmVkdv3N5wT9XGqHt/uSWspJsphA4bTzbNrQvgsVzkuh04ON4AHyeuubl0fnT4Orh10csnxeS0q0bQ7me1YcnmOdC9cTh+rOQp0ufRznqO6qtKdDFX6DDirdFh9obBFYrYr15w31y0v4Zc0pSq1hWntP5A/3h/latytPafyB/vD/K1WY/FCGTwyjqUpW1iKUpQKUpQKUpQKVxqHlH51PbN5C7TuMc1aTkHrZObXccHpS6Rx6s54+SpRWZ5IzaI5ygq7wwu7BUVnZjgKoLMT5ABvJ+yvUdidwW6ZwbuaOJMA4iJdz5VyyhV+3pf616jya5EWFhvt4grkaWkYlpGG7I1NvAJAOBgbuFW1wzPNRfUVjl3qx3Je569ijXFyum4mBQLkHm48g4yN2piATgncFHHNSG0uTN04uUiVUSUT6xJKXEzSM5TT1xqoO9CMHUBvCZa60rVEREbQxWtNp3lV73YE4n56EJqyrNqbKmTS65AxuC535ydMr4wVUG0UpXqKM2z8u184HsZqgdm7MnzbAx3UTDUJ5DNkHMEqkj9q2TzhQjo8QDuxVqu7GKVdMqJKuc4ZQwyOBweutPxYsezQeqX+VQtXtTE9BCywbTMkTHVkSRBtLdARpKqykrzijLprfJD4DKoUMMnvsqxvkZC5kbFl0i7Kx76bRrHHd8gbh0Nx8pzL+LFj2aD1S/yp4sWPZoPVL/ACqYrUAujgQrcMqRxbuc0LgwEyKdZ1c4ZCpJIJyDvU6jWS32XtJghYupjZCmtsqBztzlnUSMzERmLczt1dYOLD4s2PZoPVL/ACp4sWPZoPVL/KgwyTTmBNCS64ni5xSRqYYR5ArnCvuYjIIBIYdWKgdkbP2goBlSYapHZgsia+ldX8iZYNggLJASMkY3YOCKsnixY9mg9Uv8qeLFj2aD1S/yoIK5ivOcmLLIFLpzWW1ftBOugp0yQCmSQERQpIbVgmp2X6bF5vN7S3p4s2PZoPVL/Ks9nse2hJaKGKIkYJRApI44yBwzQYIvp0vm8XtJ6Ui+nS+bxe0npQcbI+evPv1/S2tSUiggggMCCMHgfqNRuyPnrz79f0trUpQVC42BdSLITHEjzRTwsokyiCVIURlITeqiLBGMnOd3yRuHYEyXXOwlVUv0gxJ6LsJJiMg4ySwAGMNpOcFlNjpQK4IrmlBXNo9zzZc5Ja2jUnO+PMR39Z5sjJ+3NV+97itk3zU08W/gSrgDyDUur8Sxr0OlQtjrbnELK5b15TLzH+g+Ltcvq1qOve4PK6kC8TI3gG3IycEAE86cDfxwfsr1+lQ4GPnsn+Yy8u08K/oDv+0W/wDz+7Woe4XtbPyrU/8AFb4VfQFKlwqdHnHv1fP/APQZtby2vrm+FWeDuDbSI6ctshzw1O27y50CveaU4VOhx79XiVp/6f7k55y7iTyaYmkz9uWTH8akLf8A9PseDzl47Hq0QhRj6wzN/wB69dpXvDr0eca/V5bbdwGzBPOXNw46goRP4lWqw7P7kex4dP8A7fniu/Mrs+dwG9SdBHXjGN/CrjSvYrEeSM3tPOWpY7Kt4BiGKOEYA6CBdw4DogbhW3SlSQKUpQKUpQKUpQKUpQKUpQKUpQKUpQKUpQRkX06XzeL2k9KRfTpfN4vaT0oONkfPXn36/pbWpSovZHz159+v6W1qUoFKUoFKUoFKUoFKUoFKUoFKUoFKUoFKUoFKUoFKUoFKUoFKUoFKUoFKUoFKUoFKUoFKUoIyL6dL5vF7SelIvp0vm8XtJ6UHGyD+2vPv1/S2tSea0LvYtrI5aSCGRjjLNGrE43DeRmsP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3i+nS+bxe0nritmw2ZBDq5qKOLVjOhAucZxnSBnGT+dcUH/9k="/>
          <p:cNvSpPr>
            <a:spLocks noChangeAspect="1" noChangeArrowheads="1"/>
          </p:cNvSpPr>
          <p:nvPr/>
        </p:nvSpPr>
        <p:spPr bwMode="auto">
          <a:xfrm>
            <a:off x="0" y="-776288"/>
            <a:ext cx="2809875" cy="1628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33796" name="AutoShape 4" descr="data:image/jpeg;base64,/9j/4AAQSkZJRgABAQAAAQABAAD/2wCEAAkGBg8REBIUEhQUEBUQFRYVFxgYFiIYGRcYGRUVFRUXFxkXHyYeGhwlGRgYHzIhIykqLSwsFh4xQTAqNigrLSkBCQoKDgwOGg8PGiokHyUpLCoqLC40LTIpNCwsLDQsLCw1Ly0vNCk1LCksLCwsLCwuKS80LC0sLCwpNSksLCwpLP/AABEIAKsBJwMBIgACEQEDEQH/xAAcAAEAAgIDAQAAAAAAAAAAAAAABQYDBAECBwj/xABNEAACAQMBAwULCQQHBwUAAAABAgMABBESBSExBhMiQVQHFBUWUXSSk7PS0zIzNGFxc4GRtCNSodEXNUJTgrLBYnKDoqOxwggkJYTh/8QAGwEBAAMBAQEBAAAAAAAAAAAAAAIDBAUBBgf/xAAwEQEAAgECAwQIBwEAAAAAAAAAAQIDBBETMVESITJBBUJhgZGh4fAGFFJxscHRIv/aAAwDAQACEQMRAD8A9WjjmmmuP28sSxSKiqix4xzEMhJMkbEnU56/JWfwRN2u49GH4FNkfPXn36/pbWpSgi/BE3a7j0YfgU8ETdruPRh+BUpSgi/BE3a7j0YfgU8ETdruPRh+BUpSgi/BE3a7j0YfgU8ETdruPRh+BUpVNg5U3c98/e8DTWtvObSU86ikSKV5yURsmoqhOk9MZ6l3bwnvBE3a7j0YfgU8ETdruPRh+BVM2D3U5bm75kraIOeli0d8HnzoZh0YymCTp3DV11scn+6Fe3wlEFrb84qhlQ3Y1IecVTHcRlRJG2kschSMjGeugtfgibtdx6MPwKeCJu13How/Aqixd1K/FnDdSWkCx3EzQpiYk5QXGskaN3ShwPLmpDZXdTSUWJeMRC4huJJ8scw8zBFOMDHSVo5FcHyMOvNBavBE3a7j0YfgU8ETdruPRh+BUZyE5YttCOQyRC3liKEoH1/s5YklibOBxDEEdRQiozY3dJN1c97Rxx85HLcc8S50xQQSc3r4ZaRiRhRwByd2KCzeCJu13How/Ap4Im7XcejD8Cq5svuhzSNbSSWohtdoSc1byc8GcsQ7R87Hp6IcIcYJxuzxrR2T3UprmGzMdugnu3kQxvIQqkQySwsGC5KPpxnG4hhxU0Fx8ETdruPRh+BTwRN2u49GH4FVTY/dAvZJIBNbwpHcXZtUeOYuG0RyNI6EoAyhkCg8CQ3k39IO6i52j3q0CiMXU9u0ms5Aj5hUfBGN7zKDv3UFu8ETdruPRh+BTwRN2u49GH4FU2PupzPayyR2ytL333vBGZMc4vMi41sSOj+yyceXA66mLrlzJILVLGFbqW7t++gry82qRDQMs2CSxZwoAHEHOMUE14Im7XcejD8Cngibtdx6MPwK0OTvKmW5ubmCSDvc20Vq5BbUwadHZkbTu6JXGQd/1cKpC92qZhb/ALK0h5+3aYma4ZFBW6nt9CkIcnEQb8T5KD0bwRN2u49GH4FPBE3a7j0YfgVp7T5Ucxs0XZCSM0UbIqPlHklCCNUcjepdwA2OG+o3ZPL5ppbCMxKjXffizDXnmpLUhWUYGGBJ4+TBoJ7wRN2u49GH4FPBE3a7j0YfgVW9r90gw309kkSPODbJbqZNIkaZWZ2c46CIAN4yTqAxk1l2zy6uIpblYbZbhNnRpJdOZubI1RmUrCpU6yEGreR5ProJ/wAETdruPRh+BTwRN2u49GH4FU6+7slrGb4ExA28MEtsGcg3HPW4nAxjo/KUdfGs7902XTJOLZWs7aRYZ5eew6uebEhSLT0lRnAO8E4PkoLV4Im7XcejD8Cngibtdx6MPwKw8leUBvLdpWUR6Zp4sA5GIpWj1ZOOOnNRvIrlz3/JOrRiHSFlh6eoy27vIiSEf2TmM5HVqWgmPBE3a7j0YfgU8ETdruPRh+BUpSgi/BE3a7j0YfgU8ETdruPRh+BUpSgi/BE3a7j0YfgU8ETdruPRh+BUpSgidn86lzJG0rzKIo3GsICCXlU45tF3YUcc0rvF9Ol83i9pPSg42R89effr+ltalKi9kfPXn36/pbWpSgUpSgUpSgVW35DQd9GdZrmINKJ3hSXTDJKNOHZQM/2RkA4OBkVZKUFR2P3PFtptcd3d6OceQwkpzZLszMNyBsZY9dbWxeQ8Vtcm4M9zcyBGjTnpec5tGYMVU4DNvA3sSd1WSlBUZO5rbNZQWnOTaLaZ5lbK6iz8/kN0cY/bNwHUK1r/ALk1lL3v+0mjNvbLaEqVBliCrGecyvEoNJIxuOOoYu9KCv7F5EWdlcNNar3uJIxG8SYEbENqVyMZ1jLDOeDHdWK15CW8Wgo8ivHdS3Qfo6szE89EejgxsDgjjuU5yAap/dF23Lb3+o3kyIiQlYYJhFKpZ2VnEMqFLwE46IbIwRjrqxd0PaLobKNp3sra4ldbi4RxGyAQs0S6yDzYdwBq3Yxx30GxszudWsEsbiW4eOBmaCB5NUMDMGBaNcZ3BmA1E4ycVoXHcktGitESe4hayjeJJUZRIyPrBDEoRuDvggAjW3lrz3bPKO6Z7dBdzvbiW9SKbv4WZuIo+99DvOV0PpZnUNp6WDW9LthJ7TZqybUubaeZGLyG75hEhSdwzuAf2znBiRsjXjUcAEUF7h7mcYgWJry8fmWja3cuga3Maug5rSgABVtJBBBAFdf6KrPSwMk7NJHcLI7MpeRpzGzys2n5YMaYxgDSNxrzWXad/Nd3CQTXtykM18ypDftCxiia30FWIfWArblAydWR9djG2JGXZ8d7tJ4Ld7Izd9QyiITziYDmzIy56EeOiQCxzkcRQWs9y3Z7TvJMGuEd5JBC+DGrusKFlAAO5YlAyTxNZD3OLdYo0hmuLYwGbmpInCukcz848AOkgxg4xqBI0jfVA2Nys2nzyyySSkvZwxCMk6Ge4e4jtpzH8lWZ0gyQBgSGpN9q3SclbiTviZpo2mUTGVud6N6Yweczq+SMceG6gs8vcwtizOs91FIRb6ZFkGtDbxyRqQzKS2pZG1as5+qsJ7k9srQtb3F1aGC3FuObZOknOvMSxdDli7knh9lVHbXLK/hubuBnmNxHYx2qIhP7S4e5ZUuIUBwXaBlk3bwQV6qnOT/KGZtjbSR2uY57CO6AM+VuRGYnltpJN+Q2k4znjHmgtu1OSMF1Bbw3DPPHbsjMGx+2KRlBzuAM7zqwMbwOrdUHJ3JbVZVktp7ix0M7osBRVQyRxRyadSEgMIlJ38SaqfJ3b1xHGpsrybaUj7LmuJo5Ju+OZuVSIx6cgspLsy82TvxQ7edIZu9NoT3wl2bdz3DNLqNtKsSmFkKgGFi5ZdGd2M43UF8Pc/t275LyzSvdxW8bSErrVrcHm5kYKMSasPnhqUbuqm1u59BcSM7T3MZnRY7kRSBFuVVSo50Bf3SR0dO44qmdyXbE0l6Ue5mlDWgkKNeC9UtrQFy4ANuwzjmznOo7+jv9coKvN3PbRu/xllG0Y4omAC4iWKHmV5rK7ujjjnhWGTua2pfPO3AidkkltxIBDLImjDyJpzk6FJAIBIG6rdSgp1r3OBHzqpfXqxzc/mLUmgGcPrKjm8gguWG/iBxrc2R3PrC0uI57VO9mjjeJgmMSq2g/tMgkkFAQQRvJ41ZaUClKUClKUClKUEZF9Ol83i9pPSkX06XzeL2k9KDjZHz159+v6W1qUqL2R89effr+ltalKBSlKBSlKBSlKBSlKBSlKDFJbIzKzKrFN6kgEqfKCeH4V2lhV1KsAysMEEZBHkIPGu9KDVuNlW8gUPFG4QYXUgbSN24ZG7gOHkrrPsa2cgvDE5UBQWjU4A4AZG4fVW5Sg14NnQo2pI0Rt+9UAO/Gd4HXgfkKeD4dGjm00g6tOkac51ZxjGc78+WtilBia0jLFiiljpydIydJ1Lk8dx3jyGuhsIdBj5tNBzlNI0nJ1HK4xx3/AG1sUoMD2ETOHMaF14MVBYYzjDYyOJ/M1ybSM68op5waX6I6QwQA3lGCdx8prNSgwWtjFECI0SMHeQihQT9iineUWHGhMSZ1jSMPkYOoY6WR5az0oNe02fDFnmo0i1cdChc+TOkb62KUoFKUoFKUoFKUoFKUoFKUoIyL6dL5vF7SelIvp0vm8XtJ6UHGyPnrz79f0trUpUXsj568+/X9La1KUClKUClKUClKGgUqmtc3bvcgSPHp55id50hJ15rohegTFq0hc84N531Ncnb+WQSLMrq6MdRIwN5bCLjd0QB5cqyNnLEAJilKUClKUClKUClKUClKUClKUClKUClKUClKUClKUClKUClKUClKUEZF9Ol83i9pPSkX06XzeL2k9KDrspgJb0ncBOpJ/wDqWtb73kQLAugKLqYFhlV/eI6h9dQVxs7viPaUQCsXkwobhq70ttJP2Ng/hWObk7I91IzD9mzM4IYf3aKukYyHDoDkkrgcKCyq4PAg4rtVW2XnZ4IuHiiiYKFAJLF9CjQu7W+lVK9fQjQ4GGrXuOXErfMwhARuaViG+0xIP4FwfqFZ8+qw6eN8toj7+K3HhyZe6kbrjWtfbTggGZZEiB4F2C5+zPHiOHlrz26uZpjmWWR/qDFFH2LHgfnk/XWvDZxoSVRVJ4kKAT9p4n8fLXEy/iDFXux1mf37v9dKnoq8+KYhb5+XVuD0I55frCBB/wBZkJ/DNY4OXSyPzaQujkgATOkYfPVGVZ9R+rjVZriSMMCGAYHiCMg/aDWCPxBn7XfWNvfv/P8ATTPorHt3WndeDc3zbgkEX1l2l/DSEj/PV1cDXHN3v9/EPsgP+stVCz2ncwY5uQuo/sSZZceRW+Wv5kD93hiwWHK6B8CX/wBu5OMN8g/7snyeO7DaTw3bxnZj9KWzeG3u83Ny6O+LnHd1bpsrlt7XTqfJHHGq/lIjnP8Ai/Cng6ftc/ow/BqQpU/zWb9Us/Zh5Dyj5dbTt7y4hS5JWFwqlooicaEbeRGBxY9VR39Je1u0f9KP3K0+XH9ZXn3o9lFUJVs6jL+p3sGmxWx1maxyhc4u63tRQBm3bHW0Jyft0yKPyArbHdmvv7m3/wCf3qoNK9jV5Y8/4TnQ4J9X+Xqln3a4yf2tq6DyxyCT+DiOpCLuybPJAMdygPElFIH14SQsfwBrxulWRrskdFM+jcM8t4fQVhy62ZOdKXMWrqDHmydxPREgBPDq4VPV8vkVs2u07iLHNzTRaeASVlA+wK2BV9dfHrQzX9Fz6lvi+l6V4rsLusXsA0zAXi43ajzbg7v7aqQwxniuf9ry+hcm+6LZXmldXMSnA5uQgFmON0bcH3nAxv3fJFbMeemTlLBl0uXF4o7uvktFKUq5mKUpQKVE7fjD97o2SrzgMASMjm5Tg4PDIB/CqrsnlNsi5uBBHDNrOvBIODoVmOMOTwU43V5MxHNKKzPfEPQKVTlvdlmGKUxuomdI9JDhlZoefwwz1RdLIz9WTgVnuZNlRuUKuWGjIVJWxr0hN6gjeXUD62r1FaqVAWOz7CZWZE1KunfqbeGijlBG/wDddTWnDcbJYagrBcE5KyqPm+dx0gOlzfTC8SN9Ba6VSrHaOzHyJIngdWIKtrJGAd5wd2SGABwTp+zOeS62UBujkY5QEaJQV1siqzasaQdYIJxmgt1KqnPbK39FwRqyCkuV0BC5cY6IAdSScca2tlxwi4haEFUmtpHI1Eg9ODSSCeIDH8zQb0X06XzeL2k9KRfTpfN4vaT0oONkfPXn36/pbWs+2NpC3gklI1aBkDOMkkBRnqyxAz1Vg2R89effr+lta0e6FIV2ZdMOKoCN+ODqePV9tRtvtOyVY3mIlVJneSQySHXI27VjGFzkIg/soPJ+JySSeKqmz77nlyssoI+UvOnK9W/6vIeutrQ/97N6w1+d5sV73m2S3f5vtsWnmKR2Ijb9/osNKrphJ4vKf+K4/wArCuO9h+9L66T36r4Edfl9VvAyez4/RY6VXO9h+9L66T36d7D96X10nv04Fevy+pwMns+/csdCM7uOarnew/el9dJ79cNZodzanHkd2cfk7EU4Edfl9T8vk9n37losLme3+ZYqv92wLR/gOKf4SB5QeFT9jyvjOBOpgP73yoj/AI8dD/GAPrNebeDof7tPRFR+1JIIhhY4y5G4aRhR+83+g6/zI6GC994r2u17v73YNR6MrMdqdo/b/HHLc/8AyV596PYxVCV1SMKMAYH1DH8BuH4V2rqzze4qdikVnygpSleLClKUClKUClKUHrvct5avODazsXkjXVG7He6DAKseJdd285LA5OSCT6HXz93J70PtmEL8lY5t/lOjiPq/nX0DXf082nHHa5vldXWlcsxTkUpSr2ZGbZ+XaecD2U1Q+xu5vZWtyJ4zKXXWQGcFemGU7tIPBj11L7Z+XaecD2U1U3kzs3ai3kRmF0EBk5wvOWQ5jkA6JkIPTK43flVV7bTX/nfv+HtXY6zNbbW27uXX2LKORFtiJWaVlhZWClgAWWE24ZtKgk80Qm7A6IPHJOeDkvAjM5aR2cxEszDjEyNGAAAAMoowBv39ZJqEEG01tolCyc6iJjSylcrFHpUjUuelzgJYsMqTpYMgXJsvY9xFIoZZmjM7yZ1KzayIAjuWOSuBPnr3jr01apT2z9hJANMbMIymllO/JEcMKNq4jCRYx1lifJWA8lIMacvp0406t2rme9+czjVq5ro8dPXjO+t3Ysci20AkGHWKMON25gihvk7uOeG6t2gg05IwhnbXKxlDCQkqS+Qw3nTlcajuXSOrGBiu9xyVgdy2qRS+jVpfGoR6NAJxkAFAeiQTk5yN1TNKCEtuSVugcZc84kkZJIHRdY0OAoAHRjQcOoneSTXMNosV1bxrnTHayqM7zgSW4GamqjJvp0Xm83tLegRfTpfN4vaT0pF9Ol83i9pPSg42R89effr+ltaju6R/VV591/5LUjsj568+/X9La1Hd0j+qrz7r/wAlryeSVPFD5/VyCCpKkcCNxFS9nylcbpV1j95dzfivA/aCPsqHNK+avjrfxQ+qpktjnesrXDt22b+2FJ6mBT8OkAM1IVRK4UY4ErjqDED8ADisltFX1ZbK660eKI+/ivdKqEO17heEhYeRgG/j8r+Oa24+U0o+UiN9hK/6NVFtHkjltK+utxzz3hZKVX/Gl/7pfWn4ddLzlgFTIiYEnAJKkAnrIB37gd3/AGqMaTLM7bfOE51mGI33+UpPau1RENK4Lkbh1KP3m/0HX+ZFcZiSSSSSckniT5TWi22UJJIcknJJAyT5Tvrt4Vi8reif5V0sWmnHG0Q5+TVVyTvMw26VqeFYvK3on+VdW2tH/tH/AA4/zYq3h36K+NT9UN2laDbXTqVj+Q/1ro22PIh/Fsf9galwr9Hk58ceaSpUWdsN1IB9rE/6CsL7SlPWF+wfzzXsYLoTqaRyTVY5blF+Uyr9p3/lUG8rHizH/Ea6AVZGn6yqnV9ISsu1kHyQWP5D+O+o+e6d/lHd5BuH/wC/jWKlXVx1ryZ75r35yvHcZ/riL7ub/JX0XXzp3Gf64i+7m/yV9Di5QkqGUlflDIyPtHVXRw+FydR42SldedXfvG7AO/hnhXarVCM2z8u084Hspq0NmctoZ5Y4xFMnO6tLME0nCM/9mQsOip4it/bPy7TzgeymrDY8krOGRZERgyZ05lkZVypU4VnKjosRw66rvxN47G22/fv09ideztPa39jXj5YoSTzUirzayKTjLKwYggZ0hcAHLMMZOdOk13j5XwnX0WJXSQqlWYq6RsrHB0gF5FQHUQTvzgEjah5M2qZ0oy5GnPOPkADChTqyoA4YxjqxXbxdtdOnR15zqbOdATOrOc4AOc5yAeO+rEGzs++EyagGXpMpVsZDKxRgdJI4g8CRWzWCzs0iQIgIAJO8liSSWYlmJJJJJyTWegUpSgVGTfTovN5vaW9SdRk306Lzeb2lvQIvp0vm8XtJ6Ui+nS+bxe0npQcbI+evPv1/S2tZdubIS7tpYHJVZlKkrxHkIzu41i2R89effr+ltalKD5y5T8k7mwlKyqShbEcuOhIOIxgnS2M9EnO48RvqGr6WubuzmixI8EsUrc3hmVkdv3N5wT9XGqHt/uSWspJsphA4bTzbNrQvgsVzkuh04ON4AHyeuubl0fnT4Orh10csnxeS0q0bQ7me1YcnmOdC9cTh+rOQp0ufRznqO6qtKdDFX6DDirdFh9obBFYrYr15w31y0v4Zc0pSq1hWntP5A/3h/latytPafyB/vD/K1WY/FCGTwyjqUpW1iKUpQKUpQKUpQKVxqHlH51PbN5C7TuMc1aTkHrZObXccHpS6Rx6s54+SpRWZ5IzaI5ygq7wwu7BUVnZjgKoLMT5ABvJ+yvUdidwW6ZwbuaOJMA4iJdz5VyyhV+3pf616jya5EWFhvt4grkaWkYlpGG7I1NvAJAOBgbuFW1wzPNRfUVjl3qx3Je569ijXFyum4mBQLkHm48g4yN2piATgncFHHNSG0uTN04uUiVUSUT6xJKXEzSM5TT1xqoO9CMHUBvCZa60rVEREbQxWtNp3lV73YE4n56EJqyrNqbKmTS65AxuC535ydMr4wVUG0UpXqKM2z8u184HsZqgdm7MnzbAx3UTDUJ5DNkHMEqkj9q2TzhQjo8QDuxVqu7GKVdMqJKuc4ZQwyOBweutPxYsezQeqX+VQtXtTE9BCywbTMkTHVkSRBtLdARpKqykrzijLprfJD4DKoUMMnvsqxvkZC5kbFl0i7Kx76bRrHHd8gbh0Nx8pzL+LFj2aD1S/yp4sWPZoPVL/ACqYrUAujgQrcMqRxbuc0LgwEyKdZ1c4ZCpJIJyDvU6jWS32XtJghYupjZCmtsqBztzlnUSMzERmLczt1dYOLD4s2PZoPVL/ACp4sWPZoPVL/KgwyTTmBNCS64ni5xSRqYYR5ArnCvuYjIIBIYdWKgdkbP2goBlSYapHZgsia+ldX8iZYNggLJASMkY3YOCKsnixY9mg9Uv8qeLFj2aD1S/yoIK5ivOcmLLIFLpzWW1ftBOugp0yQCmSQERQpIbVgmp2X6bF5vN7S3p4s2PZoPVL/Ks9nse2hJaKGKIkYJRApI44yBwzQYIvp0vm8XtJ6Ui+nS+bxe0npQcbI+evPv1/S2tSUiggggMCCMHgfqNRuyPnrz79f0trUpQVC42BdSLITHEjzRTwsokyiCVIURlITeqiLBGMnOd3yRuHYEyXXOwlVUv0gxJ6LsJJiMg4ySwAGMNpOcFlNjpQK4IrmlBXNo9zzZc5Ja2jUnO+PMR39Z5sjJ+3NV+97itk3zU08W/gSrgDyDUur8Sxr0OlQtjrbnELK5b15TLzH+g+Ltcvq1qOve4PK6kC8TI3gG3IycEAE86cDfxwfsr1+lQ4GPnsn+Yy8u08K/oDv+0W/wDz+7Woe4XtbPyrU/8AFb4VfQFKlwqdHnHv1fP/APQZtby2vrm+FWeDuDbSI6ctshzw1O27y50CveaU4VOhx79XiVp/6f7k55y7iTyaYmkz9uWTH8akLf8A9PseDzl47Hq0QhRj6wzN/wB69dpXvDr0eca/V5bbdwGzBPOXNw46goRP4lWqw7P7kex4dP8A7fniu/Mrs+dwG9SdBHXjGN/CrjSvYrEeSM3tPOWpY7Kt4BiGKOEYA6CBdw4DogbhW3SlSQKUpQKUpQKUpQKUpQKUpQKUpQKUpQKUpQRkX06XzeL2k9KRfTpfN4vaT0oONkfPXn36/pbWpSovZHz159+v6W1qUoFKUoFKUoFKUoFKUoFKUoFKUoFKUoFKUoFKUoFKUoFKUoFKUoFKUoFKUoFKUoFKUoFKUoIyL6dL5vF7SelIvp0vm8XtJ6UHGyD+2vPv1/S2tSea0LvYtrI5aSCGRjjLNGrE43DeRmsP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K5pmorxbsey2/qU92ni3Y9lt/Up7tB3i+nS+bxe0nritmw2ZBDq5qKOLVjOhAucZxnSBnGT+dcUH/9k="/>
          <p:cNvSpPr>
            <a:spLocks noChangeAspect="1" noChangeArrowheads="1"/>
          </p:cNvSpPr>
          <p:nvPr/>
        </p:nvSpPr>
        <p:spPr bwMode="auto">
          <a:xfrm>
            <a:off x="0" y="-776288"/>
            <a:ext cx="2809875" cy="16287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33798" name="Picture 6" descr="http://t3.gstatic.com/images?q=tbn:ANd9GcT7vTiQxjQ1q_ZRogXUeo2V07Ji7EMO0X-HK_1jGjMl6FH0aQ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869160"/>
            <a:ext cx="2286000" cy="171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197</TotalTime>
  <Words>378</Words>
  <Application>Microsoft Office PowerPoint</Application>
  <PresentationFormat>Prikaz na zaslonu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18" baseType="lpstr">
      <vt:lpstr>Solsticij</vt:lpstr>
      <vt:lpstr>OVISNOSTI Nikotinizam, alkoholizam i narkomanija</vt:lpstr>
      <vt:lpstr>Uvod</vt:lpstr>
      <vt:lpstr>NIKOTINIZAM</vt:lpstr>
      <vt:lpstr>Pušenje i okolina</vt:lpstr>
      <vt:lpstr>Sastojci duhanskog dima i djelovanje na organizam</vt:lpstr>
      <vt:lpstr>Posljedice pušenja na organizam</vt:lpstr>
      <vt:lpstr>ALKOHOLIZAM</vt:lpstr>
      <vt:lpstr>Djelovanje na organizam</vt:lpstr>
      <vt:lpstr>O čemu ovisi djelovanje alkohola na organizam?</vt:lpstr>
      <vt:lpstr>Posljedice djelovanja alkohola na organizam</vt:lpstr>
      <vt:lpstr>Alkohol i okolina</vt:lpstr>
      <vt:lpstr>NARKOMANIJA</vt:lpstr>
      <vt:lpstr>Vrste droge</vt:lpstr>
      <vt:lpstr>Djelovanje na organizam</vt:lpstr>
      <vt:lpstr>Zlouporaba droga</vt:lpstr>
      <vt:lpstr>ZAKLJUČAK</vt:lpstr>
      <vt:lpstr>LITERATURA: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OVISNOSTI Nikotinizam,alkoholizam i narkomanija</dc:title>
  <dc:creator>Korisnik</dc:creator>
  <cp:lastModifiedBy>OS Secerana</cp:lastModifiedBy>
  <cp:revision>21</cp:revision>
  <dcterms:created xsi:type="dcterms:W3CDTF">2013-02-22T09:51:29Z</dcterms:created>
  <dcterms:modified xsi:type="dcterms:W3CDTF">2013-05-08T10:59:09Z</dcterms:modified>
</cp:coreProperties>
</file>