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651F5BE-D8E7-40C0-8D1F-3888861CFAAF}">
          <p14:sldIdLst>
            <p14:sldId id="256"/>
            <p14:sldId id="257"/>
            <p14:sldId id="265"/>
          </p14:sldIdLst>
        </p14:section>
        <p14:section name="Untitled Section" id="{C552FC90-D6D3-44E2-965C-35B13F6F4C6C}">
          <p14:sldIdLst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2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3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0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3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6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AF06D-FE9A-4588-8E60-CAC52E314CBD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04C35-EF6A-4273-A245-B7967B3B7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0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508BB-BA98-4E62-AE46-F22033C282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16" b="22934"/>
          <a:stretch/>
        </p:blipFill>
        <p:spPr>
          <a:xfrm>
            <a:off x="30480" y="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251" y="596909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rgbClr val="FFFFFF"/>
                </a:solidFill>
              </a:rPr>
              <a:t>…ZAGREBA</a:t>
            </a:r>
          </a:p>
        </p:txBody>
      </p:sp>
    </p:spTree>
    <p:extLst>
      <p:ext uri="{BB962C8B-B14F-4D97-AF65-F5344CB8AC3E}">
        <p14:creationId xmlns:p14="http://schemas.microsoft.com/office/powerpoint/2010/main" val="321238382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cycle, outdoor, brick&#10;&#10;Description automatically generated">
            <a:extLst>
              <a:ext uri="{FF2B5EF4-FFF2-40B4-BE49-F238E27FC236}">
                <a16:creationId xmlns:a16="http://schemas.microsoft.com/office/drawing/2014/main" id="{5B411FBA-9AC2-43A6-AA66-648DA5C62F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r="1" b="1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hr-HR" sz="3600" dirty="0">
                <a:latin typeface="Bernard MT Condensed" panose="02050806060905020404" pitchFamily="18" charset="0"/>
              </a:rPr>
              <a:t>HVALA VAM NA PAŽNJI!</a:t>
            </a:r>
            <a:endParaRPr lang="en-US" sz="3600" dirty="0">
              <a:latin typeface="Bernard MT Condensed" panose="02050806060905020404" pitchFamily="18" charset="0"/>
            </a:endParaRP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357" y="3239986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800" dirty="0"/>
              <a:t>     </a:t>
            </a:r>
          </a:p>
          <a:p>
            <a:pPr marL="0" indent="0">
              <a:buNone/>
            </a:pPr>
            <a:r>
              <a:rPr lang="hr-HR" sz="2400" dirty="0"/>
              <a:t>F. L.</a:t>
            </a:r>
            <a:r>
              <a:rPr lang="en-US" sz="2400" dirty="0"/>
              <a:t>, 8.B</a:t>
            </a:r>
          </a:p>
        </p:txBody>
      </p:sp>
    </p:spTree>
    <p:extLst>
      <p:ext uri="{BB962C8B-B14F-4D97-AF65-F5344CB8AC3E}">
        <p14:creationId xmlns:p14="http://schemas.microsoft.com/office/powerpoint/2010/main" val="678869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uilding, grass, outdoor, brick&#10;&#10;Description automatically generated">
            <a:extLst>
              <a:ext uri="{FF2B5EF4-FFF2-40B4-BE49-F238E27FC236}">
                <a16:creationId xmlns:a16="http://schemas.microsoft.com/office/drawing/2014/main" id="{EAD46F76-6E6C-4CAB-9A75-14792253E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r="2143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hr-HR" sz="4000"/>
              <a:t>ŠTO SU GRAFITI?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8227"/>
            <a:ext cx="4660389" cy="4298736"/>
          </a:xfrm>
        </p:spPr>
        <p:txBody>
          <a:bodyPr>
            <a:normAutofit/>
          </a:bodyPr>
          <a:lstStyle/>
          <a:p>
            <a:r>
              <a:rPr lang="hr-HR" dirty="0"/>
              <a:t>Grafiti se u današnje vrijeme objašnjavaju kao crteži ili natpisi na zidovima, zgradama, u pothodnicima</a:t>
            </a:r>
          </a:p>
          <a:p>
            <a:r>
              <a:rPr lang="hr-HR" dirty="0"/>
              <a:t>Mogu biti izvedeni kredom, ugljenom ili sprejem</a:t>
            </a:r>
          </a:p>
          <a:p>
            <a:r>
              <a:rPr lang="hr-HR" dirty="0"/>
              <a:t>Grafiti su način izražavanja nečije mašte, najčešće pogleda na političko stanje i iskazivanje mišljenja.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4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hr-HR"/>
              <a:t>POVIJEST NASTANKA GRAFITA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hr-HR" sz="2200"/>
              <a:t>Početke nalazimo već u spiljskim crtežima iz mlađeg kamenog doba (teme iz lova, životinja)</a:t>
            </a:r>
          </a:p>
          <a:p>
            <a:r>
              <a:rPr lang="hr-HR" sz="2200"/>
              <a:t>Staroegipatskoj kulturi</a:t>
            </a:r>
          </a:p>
          <a:p>
            <a:r>
              <a:rPr lang="hr-HR" sz="2200"/>
              <a:t>Crtežima američkih Indijanaca (simboli plemena, lova i rituala)</a:t>
            </a:r>
          </a:p>
          <a:p>
            <a:r>
              <a:rPr lang="hr-HR" sz="2200"/>
              <a:t>Pojavi kršćanstva (grafiti s vjerskim sadržajima, bogovima, svecima)</a:t>
            </a:r>
          </a:p>
          <a:p>
            <a:r>
              <a:rPr lang="hr-HR" sz="2200"/>
              <a:t>U 19. i 20. st. grafite najčešćće nalazimo po javnim zahodima posebno u Srednjoj Europi (teme politike i socijalne poruke)</a:t>
            </a:r>
            <a:endParaRPr lang="en-US" sz="22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F71B0CD-BC31-4897-AA1E-819088D44B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r="2" b="44083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B97D2C5C-CCAB-4E2D-B380-A29B510C5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29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64197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8632"/>
          </a:xfrm>
        </p:spPr>
        <p:txBody>
          <a:bodyPr/>
          <a:lstStyle/>
          <a:p>
            <a:r>
              <a:rPr lang="hr-HR" dirty="0"/>
              <a:t>LJUBAVNI GRAFITI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1" y="2682558"/>
            <a:ext cx="3307856" cy="3681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6937" r="5335" b="9813"/>
          <a:stretch/>
        </p:blipFill>
        <p:spPr>
          <a:xfrm>
            <a:off x="838200" y="3138599"/>
            <a:ext cx="4492488" cy="2769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1563758"/>
            <a:ext cx="1015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 Izražavaju romantiku i ljubav, a često su i vulgarni te koriste proste riječi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170509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r>
              <a:rPr lang="hr-HR" dirty="0"/>
              <a:t>POLITIČKI GRAFITI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12" y="2468176"/>
            <a:ext cx="4979888" cy="373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5" b="38929"/>
          <a:stretch/>
        </p:blipFill>
        <p:spPr>
          <a:xfrm>
            <a:off x="329154" y="5418383"/>
            <a:ext cx="5058032" cy="1112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0" r="2882" b="17478"/>
          <a:stretch/>
        </p:blipFill>
        <p:spPr>
          <a:xfrm>
            <a:off x="698066" y="2876448"/>
            <a:ext cx="4544254" cy="2187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99283" y="1411609"/>
            <a:ext cx="1043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Nose</a:t>
            </a:r>
            <a:r>
              <a:rPr lang="hr-HR" dirty="0"/>
              <a:t> </a:t>
            </a:r>
            <a:r>
              <a:rPr lang="hr-HR" sz="2800" dirty="0"/>
              <a:t>političke poruke kao reakcija na političke događaje i društvene probleme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51235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 r="-2" b="2203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5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NAVIJAČKO-SPORTSKI GRAFITI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najzastupljeniji</a:t>
            </a:r>
            <a:r>
              <a:rPr lang="en-US" sz="2800" dirty="0"/>
              <a:t> </a:t>
            </a:r>
            <a:r>
              <a:rPr lang="en-US" sz="2800" dirty="0" err="1"/>
              <a:t>grafiti</a:t>
            </a:r>
            <a:r>
              <a:rPr lang="en-US" sz="2800" dirty="0"/>
              <a:t> u </a:t>
            </a:r>
            <a:r>
              <a:rPr lang="en-US" sz="2800" dirty="0" err="1"/>
              <a:t>Zagrebu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Navijačke</a:t>
            </a:r>
            <a:r>
              <a:rPr lang="en-US" sz="2800" dirty="0"/>
              <a:t> </a:t>
            </a:r>
            <a:r>
              <a:rPr lang="en-US" sz="2800" dirty="0" err="1"/>
              <a:t>skupine</a:t>
            </a:r>
            <a:r>
              <a:rPr lang="en-US" sz="2800" dirty="0"/>
              <a:t> </a:t>
            </a:r>
            <a:r>
              <a:rPr lang="en-US" sz="2800" dirty="0" err="1"/>
              <a:t>njima</a:t>
            </a:r>
            <a:r>
              <a:rPr lang="en-US" sz="2800" dirty="0"/>
              <a:t> </a:t>
            </a:r>
            <a:r>
              <a:rPr lang="en-US" sz="2800" dirty="0" err="1"/>
              <a:t>izražavaju</a:t>
            </a:r>
            <a:r>
              <a:rPr lang="en-US" sz="2800" dirty="0"/>
              <a:t> </a:t>
            </a:r>
            <a:r>
              <a:rPr lang="en-US" sz="2800" dirty="0" err="1"/>
              <a:t>pripadnost</a:t>
            </a:r>
            <a:r>
              <a:rPr lang="en-US" sz="2800" dirty="0"/>
              <a:t> </a:t>
            </a:r>
            <a:r>
              <a:rPr lang="en-US" sz="2800" dirty="0" err="1"/>
              <a:t>svojim</a:t>
            </a:r>
            <a:r>
              <a:rPr lang="en-US" sz="2800" dirty="0"/>
              <a:t> </a:t>
            </a:r>
            <a:r>
              <a:rPr lang="en-US" sz="2800" dirty="0" err="1"/>
              <a:t>klubovima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imena</a:t>
            </a:r>
            <a:r>
              <a:rPr lang="en-US" sz="2800" dirty="0"/>
              <a:t> </a:t>
            </a:r>
            <a:r>
              <a:rPr lang="en-US" sz="2800" dirty="0" err="1"/>
              <a:t>klubova</a:t>
            </a:r>
            <a:r>
              <a:rPr lang="en-US" sz="2800" dirty="0"/>
              <a:t> </a:t>
            </a:r>
            <a:r>
              <a:rPr lang="en-US" sz="2800" dirty="0" err="1"/>
              <a:t>često</a:t>
            </a:r>
            <a:r>
              <a:rPr lang="en-US" sz="2800" dirty="0"/>
              <a:t> se </a:t>
            </a:r>
            <a:r>
              <a:rPr lang="en-US" sz="2800" dirty="0" err="1"/>
              <a:t>spominje</a:t>
            </a:r>
            <a:r>
              <a:rPr lang="en-US" sz="2800" dirty="0"/>
              <a:t> </a:t>
            </a:r>
            <a:r>
              <a:rPr lang="en-US" sz="2800" dirty="0" err="1"/>
              <a:t>ime</a:t>
            </a:r>
            <a:r>
              <a:rPr lang="en-US" sz="2800" dirty="0"/>
              <a:t> </a:t>
            </a:r>
            <a:r>
              <a:rPr lang="en-US" sz="2800" dirty="0" err="1"/>
              <a:t>kvarta</a:t>
            </a:r>
            <a:r>
              <a:rPr lang="en-US" sz="2800" dirty="0"/>
              <a:t>, </a:t>
            </a:r>
            <a:r>
              <a:rPr lang="en-US" sz="2800" dirty="0" err="1"/>
              <a:t>naselja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</a:t>
            </a:r>
            <a:r>
              <a:rPr lang="en-US" sz="2800" dirty="0" err="1"/>
              <a:t>godina</a:t>
            </a:r>
            <a:r>
              <a:rPr lang="en-US" sz="2800" dirty="0"/>
              <a:t> </a:t>
            </a:r>
            <a:r>
              <a:rPr lang="en-US" sz="2800" dirty="0" err="1"/>
              <a:t>osnutka</a:t>
            </a:r>
            <a:r>
              <a:rPr lang="en-US" sz="2800" dirty="0"/>
              <a:t> </a:t>
            </a:r>
            <a:r>
              <a:rPr lang="en-US" sz="2800" dirty="0" err="1"/>
              <a:t>kluba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527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KVARTOVSKI GRAFITI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688" y="1979321"/>
            <a:ext cx="5310998" cy="3651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2035" y="1690688"/>
            <a:ext cx="48105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Izražavaju pripadnost nekom kvartu ili skupini koja živi na tom području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Prenose poruku lokalnih grupa, pojedinaca ili stanovnika tog kvarta (naselja)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2402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„NEMAŠTOVITI” GRAFITI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61" y="2642813"/>
            <a:ext cx="5121885" cy="3841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452" y="2512593"/>
            <a:ext cx="4171122" cy="3971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136374" y="1578420"/>
            <a:ext cx="10217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Narušavaju izgled grada bez posebne poruke i nisu povezani s umjetnošću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6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ULIČNA UMJETNOST ILI </a:t>
            </a:r>
            <a:r>
              <a:rPr lang="en-US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STREET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7327" y="2531227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Počela</a:t>
            </a:r>
            <a:r>
              <a:rPr lang="en-US" sz="2800" dirty="0"/>
              <a:t> se </a:t>
            </a:r>
            <a:r>
              <a:rPr lang="en-US" sz="2800" dirty="0" err="1"/>
              <a:t>razvijati</a:t>
            </a:r>
            <a:r>
              <a:rPr lang="en-US" sz="2800" dirty="0"/>
              <a:t> 1970-ih </a:t>
            </a:r>
            <a:r>
              <a:rPr lang="en-US" sz="2800" dirty="0" err="1"/>
              <a:t>godina</a:t>
            </a:r>
            <a:r>
              <a:rPr lang="en-US" sz="2800" dirty="0"/>
              <a:t> u </a:t>
            </a:r>
            <a:r>
              <a:rPr lang="en-US" sz="2800" dirty="0" err="1"/>
              <a:t>podzemnim</a:t>
            </a:r>
            <a:r>
              <a:rPr lang="en-US" sz="2800" dirty="0"/>
              <a:t> </a:t>
            </a:r>
            <a:r>
              <a:rPr lang="en-US" sz="2800" dirty="0" err="1"/>
              <a:t>željeznicama</a:t>
            </a:r>
            <a:r>
              <a:rPr lang="en-US" sz="2800" dirty="0"/>
              <a:t> New York-a, </a:t>
            </a:r>
            <a:r>
              <a:rPr lang="en-US" sz="2800" dirty="0" err="1"/>
              <a:t>promovirajući</a:t>
            </a:r>
            <a:r>
              <a:rPr lang="en-US" sz="2800" dirty="0"/>
              <a:t> </a:t>
            </a:r>
            <a:r>
              <a:rPr lang="en-US" sz="2800" dirty="0" err="1"/>
              <a:t>punkerski</a:t>
            </a:r>
            <a:r>
              <a:rPr lang="en-US" sz="2800" dirty="0"/>
              <a:t> duh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Umjetnici</a:t>
            </a:r>
            <a:r>
              <a:rPr lang="en-US" sz="2800" dirty="0"/>
              <a:t> </a:t>
            </a:r>
            <a:r>
              <a:rPr lang="en-US" sz="2800" dirty="0" err="1"/>
              <a:t>oslikavaju</a:t>
            </a:r>
            <a:r>
              <a:rPr lang="en-US" sz="2800" dirty="0"/>
              <a:t> </a:t>
            </a:r>
            <a:r>
              <a:rPr lang="en-US" sz="2800" dirty="0" err="1"/>
              <a:t>tramvaje</a:t>
            </a:r>
            <a:r>
              <a:rPr lang="en-US" sz="2800" dirty="0"/>
              <a:t>, </a:t>
            </a:r>
            <a:r>
              <a:rPr lang="en-US" sz="2800" dirty="0" err="1"/>
              <a:t>parkove</a:t>
            </a:r>
            <a:r>
              <a:rPr lang="en-US" sz="2800" dirty="0"/>
              <a:t>, </a:t>
            </a:r>
            <a:r>
              <a:rPr lang="en-US" sz="2800" dirty="0" err="1"/>
              <a:t>zidove</a:t>
            </a:r>
            <a:r>
              <a:rPr lang="en-US" sz="2800" dirty="0"/>
              <a:t> </a:t>
            </a:r>
            <a:r>
              <a:rPr lang="en-US" sz="2800" dirty="0" err="1"/>
              <a:t>zgrada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dostupni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širokoj</a:t>
            </a:r>
            <a:r>
              <a:rPr lang="en-US" sz="2800" dirty="0"/>
              <a:t> </a:t>
            </a:r>
            <a:r>
              <a:rPr lang="en-US" sz="2800" dirty="0" err="1"/>
              <a:t>publici</a:t>
            </a:r>
            <a:endParaRPr lang="en-US" sz="28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4" r="-1" b="1634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62" b="2102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40961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0070C0"/>
      </a:accent1>
      <a:accent2>
        <a:srgbClr val="8F0000"/>
      </a:accent2>
      <a:accent3>
        <a:srgbClr val="8F0000"/>
      </a:accent3>
      <a:accent4>
        <a:srgbClr val="7D28CD"/>
      </a:accent4>
      <a:accent5>
        <a:srgbClr val="BF0000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264</Words>
  <Application>Microsoft Office PowerPoint</Application>
  <PresentationFormat>Široki zaslon</PresentationFormat>
  <Paragraphs>30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Bernard MT Condensed</vt:lpstr>
      <vt:lpstr>Calibri</vt:lpstr>
      <vt:lpstr>Calibri Light</vt:lpstr>
      <vt:lpstr>Office Theme</vt:lpstr>
      <vt:lpstr>PowerPoint prezentacija</vt:lpstr>
      <vt:lpstr>ŠTO SU GRAFITI?</vt:lpstr>
      <vt:lpstr>POVIJEST NASTANKA GRAFITA</vt:lpstr>
      <vt:lpstr>LJUBAVNI GRAFITI</vt:lpstr>
      <vt:lpstr>POLITIČKI GRAFITI</vt:lpstr>
      <vt:lpstr>NAVIJAČKO-SPORTSKI GRAFITI</vt:lpstr>
      <vt:lpstr>KVARTOVSKI GRAFITI</vt:lpstr>
      <vt:lpstr>„NEMAŠTOVITI” GRAFITI</vt:lpstr>
      <vt:lpstr>ULIČNA UMJETNOST ILI STREET ART</vt:lpstr>
      <vt:lpstr>HVALA VAM NA PAŽNJI!</vt:lpstr>
    </vt:vector>
  </TitlesOfParts>
  <Company>Qatar Airways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GRAFITI</dc:title>
  <dc:creator>Silvija Zanze Lazic</dc:creator>
  <cp:lastModifiedBy>Ivana Trucek</cp:lastModifiedBy>
  <cp:revision>30</cp:revision>
  <dcterms:created xsi:type="dcterms:W3CDTF">2021-10-16T16:47:53Z</dcterms:created>
  <dcterms:modified xsi:type="dcterms:W3CDTF">2022-10-11T18:16:57Z</dcterms:modified>
</cp:coreProperties>
</file>