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60" r:id="rId3"/>
    <p:sldId id="313" r:id="rId4"/>
    <p:sldId id="314" r:id="rId5"/>
    <p:sldId id="315" r:id="rId6"/>
    <p:sldId id="325" r:id="rId7"/>
    <p:sldId id="316" r:id="rId8"/>
    <p:sldId id="317" r:id="rId9"/>
    <p:sldId id="318" r:id="rId10"/>
    <p:sldId id="326" r:id="rId11"/>
    <p:sldId id="321" r:id="rId12"/>
    <p:sldId id="327" r:id="rId13"/>
    <p:sldId id="323" r:id="rId14"/>
    <p:sldId id="328" r:id="rId15"/>
    <p:sldId id="322" r:id="rId16"/>
    <p:sldId id="329" r:id="rId17"/>
    <p:sldId id="320" r:id="rId18"/>
    <p:sldId id="330" r:id="rId19"/>
    <p:sldId id="319" r:id="rId20"/>
    <p:sldId id="331" r:id="rId21"/>
    <p:sldId id="324" r:id="rId22"/>
    <p:sldId id="332" r:id="rId23"/>
    <p:sldId id="259" r:id="rId2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6"/>
      <p:bold r:id="rId27"/>
    </p:embeddedFont>
    <p:embeddedFont>
      <p:font typeface="Anton" pitchFamily="2" charset="-18"/>
      <p:regular r:id="rId28"/>
    </p:embeddedFont>
    <p:embeddedFont>
      <p:font typeface="Bahnschrift Light SemiCondensed" panose="020B0502040204020203" pitchFamily="34" charset="0"/>
      <p:regular r:id="rId29"/>
    </p:embeddedFont>
    <p:embeddedFont>
      <p:font typeface="Bahnschrift SemiBold Condensed" panose="020B0502040204020203" pitchFamily="34" charset="0"/>
      <p:bold r:id="rId30"/>
    </p:embeddedFont>
    <p:embeddedFont>
      <p:font typeface="Bahnschrift SemiLight Condensed" panose="020B0502040204020203" pitchFamily="34" charset="0"/>
      <p:regular r:id="rId31"/>
    </p:embeddedFont>
    <p:embeddedFont>
      <p:font typeface="Barlow" panose="00000500000000000000" pitchFamily="2" charset="-18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4CA4C9-22DC-4253-AF10-64511E204E99}">
  <a:tblStyle styleId="{3D4CA4C9-22DC-4253-AF10-64511E204E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fbe00dc3b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fbe00dc3b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dab33caf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dab33caf8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e9333a680e_0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e9333a680e_0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12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dab33caf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dab33caf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43850" y="1168838"/>
            <a:ext cx="4424100" cy="24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43425" y="3574238"/>
            <a:ext cx="44241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006" y="-203925"/>
            <a:ext cx="2157228" cy="5550721"/>
          </a:xfrm>
          <a:custGeom>
            <a:avLst/>
            <a:gdLst/>
            <a:ahLst/>
            <a:cxnLst/>
            <a:rect l="l" t="t" r="r" b="b"/>
            <a:pathLst>
              <a:path w="33737" h="86808" extrusionOk="0">
                <a:moveTo>
                  <a:pt x="1" y="0"/>
                </a:moveTo>
                <a:lnTo>
                  <a:pt x="118" y="86808"/>
                </a:lnTo>
                <a:cubicBezTo>
                  <a:pt x="8000" y="86652"/>
                  <a:pt x="13600" y="81715"/>
                  <a:pt x="15649" y="79530"/>
                </a:cubicBezTo>
                <a:cubicBezTo>
                  <a:pt x="17678" y="77364"/>
                  <a:pt x="23415" y="75452"/>
                  <a:pt x="26849" y="70125"/>
                </a:cubicBezTo>
                <a:cubicBezTo>
                  <a:pt x="30283" y="64779"/>
                  <a:pt x="29912" y="62243"/>
                  <a:pt x="31824" y="52565"/>
                </a:cubicBezTo>
                <a:cubicBezTo>
                  <a:pt x="33736" y="42906"/>
                  <a:pt x="32390" y="34185"/>
                  <a:pt x="29698" y="28741"/>
                </a:cubicBezTo>
                <a:cubicBezTo>
                  <a:pt x="27044" y="23278"/>
                  <a:pt x="25795" y="17658"/>
                  <a:pt x="22361" y="14224"/>
                </a:cubicBezTo>
                <a:cubicBezTo>
                  <a:pt x="18927" y="10790"/>
                  <a:pt x="18654" y="11415"/>
                  <a:pt x="13347" y="6439"/>
                </a:cubicBezTo>
                <a:cubicBezTo>
                  <a:pt x="7649" y="1132"/>
                  <a:pt x="508" y="390"/>
                  <a:pt x="1" y="0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871" y="1217393"/>
            <a:ext cx="1024743" cy="2746202"/>
          </a:xfrm>
          <a:custGeom>
            <a:avLst/>
            <a:gdLst/>
            <a:ahLst/>
            <a:cxnLst/>
            <a:rect l="l" t="t" r="r" b="b"/>
            <a:pathLst>
              <a:path w="16026" h="42948" extrusionOk="0">
                <a:moveTo>
                  <a:pt x="978" y="1"/>
                </a:moveTo>
                <a:cubicBezTo>
                  <a:pt x="503" y="1"/>
                  <a:pt x="202" y="191"/>
                  <a:pt x="202" y="191"/>
                </a:cubicBezTo>
                <a:lnTo>
                  <a:pt x="46" y="38863"/>
                </a:lnTo>
                <a:cubicBezTo>
                  <a:pt x="46" y="38863"/>
                  <a:pt x="1" y="38924"/>
                  <a:pt x="44" y="38924"/>
                </a:cubicBezTo>
                <a:cubicBezTo>
                  <a:pt x="124" y="38924"/>
                  <a:pt x="514" y="38708"/>
                  <a:pt x="2094" y="37459"/>
                </a:cubicBezTo>
                <a:cubicBezTo>
                  <a:pt x="4514" y="35527"/>
                  <a:pt x="3967" y="34766"/>
                  <a:pt x="4592" y="33361"/>
                </a:cubicBezTo>
                <a:cubicBezTo>
                  <a:pt x="5197" y="31937"/>
                  <a:pt x="6075" y="31020"/>
                  <a:pt x="6875" y="29888"/>
                </a:cubicBezTo>
                <a:cubicBezTo>
                  <a:pt x="7675" y="28795"/>
                  <a:pt x="8845" y="26981"/>
                  <a:pt x="8845" y="22961"/>
                </a:cubicBezTo>
                <a:cubicBezTo>
                  <a:pt x="8845" y="18942"/>
                  <a:pt x="6562" y="15079"/>
                  <a:pt x="6758" y="14727"/>
                </a:cubicBezTo>
                <a:cubicBezTo>
                  <a:pt x="6785" y="14675"/>
                  <a:pt x="6825" y="14650"/>
                  <a:pt x="6874" y="14650"/>
                </a:cubicBezTo>
                <a:cubicBezTo>
                  <a:pt x="7173" y="14650"/>
                  <a:pt x="7822" y="15570"/>
                  <a:pt x="8240" y="16893"/>
                </a:cubicBezTo>
                <a:cubicBezTo>
                  <a:pt x="8527" y="17800"/>
                  <a:pt x="8990" y="18754"/>
                  <a:pt x="9235" y="18754"/>
                </a:cubicBezTo>
                <a:cubicBezTo>
                  <a:pt x="9406" y="18754"/>
                  <a:pt x="9471" y="18287"/>
                  <a:pt x="9294" y="17010"/>
                </a:cubicBezTo>
                <a:cubicBezTo>
                  <a:pt x="8884" y="13908"/>
                  <a:pt x="7050" y="12327"/>
                  <a:pt x="6211" y="10649"/>
                </a:cubicBezTo>
                <a:cubicBezTo>
                  <a:pt x="5716" y="9659"/>
                  <a:pt x="5812" y="9153"/>
                  <a:pt x="6254" y="9153"/>
                </a:cubicBezTo>
                <a:cubicBezTo>
                  <a:pt x="6544" y="9153"/>
                  <a:pt x="6982" y="9370"/>
                  <a:pt x="7499" y="9810"/>
                </a:cubicBezTo>
                <a:cubicBezTo>
                  <a:pt x="8806" y="10923"/>
                  <a:pt x="10016" y="12679"/>
                  <a:pt x="10699" y="14591"/>
                </a:cubicBezTo>
                <a:cubicBezTo>
                  <a:pt x="11382" y="16522"/>
                  <a:pt x="11479" y="18259"/>
                  <a:pt x="12026" y="20991"/>
                </a:cubicBezTo>
                <a:cubicBezTo>
                  <a:pt x="13001" y="25888"/>
                  <a:pt x="12065" y="26532"/>
                  <a:pt x="12006" y="29069"/>
                </a:cubicBezTo>
                <a:cubicBezTo>
                  <a:pt x="11928" y="31605"/>
                  <a:pt x="11148" y="32034"/>
                  <a:pt x="10016" y="33849"/>
                </a:cubicBezTo>
                <a:cubicBezTo>
                  <a:pt x="8904" y="35644"/>
                  <a:pt x="8162" y="37010"/>
                  <a:pt x="6758" y="38941"/>
                </a:cubicBezTo>
                <a:cubicBezTo>
                  <a:pt x="5333" y="40873"/>
                  <a:pt x="2114" y="41732"/>
                  <a:pt x="1997" y="42278"/>
                </a:cubicBezTo>
                <a:cubicBezTo>
                  <a:pt x="1929" y="42606"/>
                  <a:pt x="2196" y="42948"/>
                  <a:pt x="2817" y="42948"/>
                </a:cubicBezTo>
                <a:cubicBezTo>
                  <a:pt x="3267" y="42948"/>
                  <a:pt x="3901" y="42769"/>
                  <a:pt x="4728" y="42278"/>
                </a:cubicBezTo>
                <a:cubicBezTo>
                  <a:pt x="6548" y="41197"/>
                  <a:pt x="8585" y="37436"/>
                  <a:pt x="9331" y="37436"/>
                </a:cubicBezTo>
                <a:cubicBezTo>
                  <a:pt x="9393" y="37436"/>
                  <a:pt x="9446" y="37462"/>
                  <a:pt x="9489" y="37517"/>
                </a:cubicBezTo>
                <a:cubicBezTo>
                  <a:pt x="10055" y="38259"/>
                  <a:pt x="7128" y="40424"/>
                  <a:pt x="7753" y="40990"/>
                </a:cubicBezTo>
                <a:cubicBezTo>
                  <a:pt x="7822" y="41050"/>
                  <a:pt x="7898" y="41078"/>
                  <a:pt x="7980" y="41078"/>
                </a:cubicBezTo>
                <a:cubicBezTo>
                  <a:pt x="8620" y="41078"/>
                  <a:pt x="9622" y="39413"/>
                  <a:pt x="10348" y="38376"/>
                </a:cubicBezTo>
                <a:cubicBezTo>
                  <a:pt x="11148" y="37185"/>
                  <a:pt x="10777" y="36815"/>
                  <a:pt x="11655" y="35937"/>
                </a:cubicBezTo>
                <a:cubicBezTo>
                  <a:pt x="12514" y="35078"/>
                  <a:pt x="12709" y="34415"/>
                  <a:pt x="12826" y="33166"/>
                </a:cubicBezTo>
                <a:cubicBezTo>
                  <a:pt x="12943" y="31917"/>
                  <a:pt x="13762" y="30961"/>
                  <a:pt x="14250" y="29439"/>
                </a:cubicBezTo>
                <a:cubicBezTo>
                  <a:pt x="14738" y="27878"/>
                  <a:pt x="15070" y="25595"/>
                  <a:pt x="14640" y="23917"/>
                </a:cubicBezTo>
                <a:cubicBezTo>
                  <a:pt x="14192" y="22239"/>
                  <a:pt x="13392" y="19430"/>
                  <a:pt x="13996" y="19430"/>
                </a:cubicBezTo>
                <a:cubicBezTo>
                  <a:pt x="14592" y="19430"/>
                  <a:pt x="14696" y="23042"/>
                  <a:pt x="15425" y="23042"/>
                </a:cubicBezTo>
                <a:cubicBezTo>
                  <a:pt x="15436" y="23042"/>
                  <a:pt x="15448" y="23041"/>
                  <a:pt x="15460" y="23039"/>
                </a:cubicBezTo>
                <a:cubicBezTo>
                  <a:pt x="16026" y="22961"/>
                  <a:pt x="15343" y="18142"/>
                  <a:pt x="14660" y="16815"/>
                </a:cubicBezTo>
                <a:cubicBezTo>
                  <a:pt x="13977" y="15508"/>
                  <a:pt x="13118" y="14240"/>
                  <a:pt x="11167" y="9947"/>
                </a:cubicBezTo>
                <a:cubicBezTo>
                  <a:pt x="10562" y="8620"/>
                  <a:pt x="8143" y="6240"/>
                  <a:pt x="7031" y="5362"/>
                </a:cubicBezTo>
                <a:cubicBezTo>
                  <a:pt x="5899" y="4484"/>
                  <a:pt x="4397" y="3137"/>
                  <a:pt x="3265" y="1537"/>
                </a:cubicBezTo>
                <a:cubicBezTo>
                  <a:pt x="2397" y="284"/>
                  <a:pt x="1558" y="1"/>
                  <a:pt x="978" y="1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2994" y="1653802"/>
            <a:ext cx="306988" cy="1708032"/>
          </a:xfrm>
          <a:custGeom>
            <a:avLst/>
            <a:gdLst/>
            <a:ahLst/>
            <a:cxnLst/>
            <a:rect l="l" t="t" r="r" b="b"/>
            <a:pathLst>
              <a:path w="4801" h="26712" extrusionOk="0">
                <a:moveTo>
                  <a:pt x="118" y="0"/>
                </a:moveTo>
                <a:lnTo>
                  <a:pt x="1" y="26712"/>
                </a:lnTo>
                <a:cubicBezTo>
                  <a:pt x="3220" y="25561"/>
                  <a:pt x="2030" y="21385"/>
                  <a:pt x="1893" y="18966"/>
                </a:cubicBezTo>
                <a:cubicBezTo>
                  <a:pt x="1776" y="16546"/>
                  <a:pt x="1835" y="16429"/>
                  <a:pt x="2810" y="15161"/>
                </a:cubicBezTo>
                <a:cubicBezTo>
                  <a:pt x="3786" y="13893"/>
                  <a:pt x="4800" y="11610"/>
                  <a:pt x="4137" y="9366"/>
                </a:cubicBezTo>
                <a:cubicBezTo>
                  <a:pt x="3474" y="7122"/>
                  <a:pt x="2264" y="4781"/>
                  <a:pt x="2030" y="3024"/>
                </a:cubicBezTo>
                <a:cubicBezTo>
                  <a:pt x="1776" y="1268"/>
                  <a:pt x="118" y="0"/>
                  <a:pt x="118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4209" y="705724"/>
            <a:ext cx="1443566" cy="4093407"/>
          </a:xfrm>
          <a:custGeom>
            <a:avLst/>
            <a:gdLst/>
            <a:ahLst/>
            <a:cxnLst/>
            <a:rect l="l" t="t" r="r" b="b"/>
            <a:pathLst>
              <a:path w="22576" h="64017" extrusionOk="0">
                <a:moveTo>
                  <a:pt x="3944" y="0"/>
                </a:moveTo>
                <a:cubicBezTo>
                  <a:pt x="3769" y="0"/>
                  <a:pt x="3652" y="68"/>
                  <a:pt x="3610" y="213"/>
                </a:cubicBezTo>
                <a:cubicBezTo>
                  <a:pt x="3356" y="1013"/>
                  <a:pt x="12136" y="8018"/>
                  <a:pt x="11356" y="8603"/>
                </a:cubicBezTo>
                <a:cubicBezTo>
                  <a:pt x="11323" y="8628"/>
                  <a:pt x="11282" y="8639"/>
                  <a:pt x="11235" y="8639"/>
                </a:cubicBezTo>
                <a:cubicBezTo>
                  <a:pt x="10548" y="8639"/>
                  <a:pt x="8480" y="6140"/>
                  <a:pt x="7889" y="6140"/>
                </a:cubicBezTo>
                <a:cubicBezTo>
                  <a:pt x="7856" y="6140"/>
                  <a:pt x="7828" y="6147"/>
                  <a:pt x="7805" y="6164"/>
                </a:cubicBezTo>
                <a:cubicBezTo>
                  <a:pt x="7356" y="6437"/>
                  <a:pt x="8839" y="8057"/>
                  <a:pt x="8839" y="8057"/>
                </a:cubicBezTo>
                <a:cubicBezTo>
                  <a:pt x="8839" y="8057"/>
                  <a:pt x="14927" y="14456"/>
                  <a:pt x="16331" y="20251"/>
                </a:cubicBezTo>
                <a:cubicBezTo>
                  <a:pt x="17756" y="26066"/>
                  <a:pt x="17287" y="26671"/>
                  <a:pt x="18439" y="30788"/>
                </a:cubicBezTo>
                <a:cubicBezTo>
                  <a:pt x="19570" y="34924"/>
                  <a:pt x="16566" y="38749"/>
                  <a:pt x="16214" y="42066"/>
                </a:cubicBezTo>
                <a:cubicBezTo>
                  <a:pt x="15863" y="45383"/>
                  <a:pt x="13112" y="49382"/>
                  <a:pt x="11278" y="50982"/>
                </a:cubicBezTo>
                <a:cubicBezTo>
                  <a:pt x="9463" y="52602"/>
                  <a:pt x="3473" y="55236"/>
                  <a:pt x="0" y="55236"/>
                </a:cubicBezTo>
                <a:lnTo>
                  <a:pt x="0" y="64016"/>
                </a:lnTo>
                <a:cubicBezTo>
                  <a:pt x="0" y="64016"/>
                  <a:pt x="2166" y="63431"/>
                  <a:pt x="7805" y="59743"/>
                </a:cubicBezTo>
                <a:cubicBezTo>
                  <a:pt x="12214" y="56875"/>
                  <a:pt x="11980" y="55431"/>
                  <a:pt x="14790" y="53675"/>
                </a:cubicBezTo>
                <a:cubicBezTo>
                  <a:pt x="17658" y="51919"/>
                  <a:pt x="20741" y="48056"/>
                  <a:pt x="20741" y="45422"/>
                </a:cubicBezTo>
                <a:cubicBezTo>
                  <a:pt x="20741" y="42787"/>
                  <a:pt x="20136" y="39939"/>
                  <a:pt x="21365" y="37188"/>
                </a:cubicBezTo>
                <a:cubicBezTo>
                  <a:pt x="22575" y="34397"/>
                  <a:pt x="21970" y="32797"/>
                  <a:pt x="21365" y="30163"/>
                </a:cubicBezTo>
                <a:cubicBezTo>
                  <a:pt x="20741" y="27529"/>
                  <a:pt x="21365" y="23061"/>
                  <a:pt x="19863" y="19978"/>
                </a:cubicBezTo>
                <a:cubicBezTo>
                  <a:pt x="18380" y="16856"/>
                  <a:pt x="17092" y="15100"/>
                  <a:pt x="16566" y="13481"/>
                </a:cubicBezTo>
                <a:cubicBezTo>
                  <a:pt x="16019" y="11842"/>
                  <a:pt x="12917" y="7940"/>
                  <a:pt x="10283" y="4896"/>
                </a:cubicBezTo>
                <a:cubicBezTo>
                  <a:pt x="8033" y="2313"/>
                  <a:pt x="4972" y="0"/>
                  <a:pt x="39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019" y="943847"/>
            <a:ext cx="409104" cy="334611"/>
          </a:xfrm>
          <a:custGeom>
            <a:avLst/>
            <a:gdLst/>
            <a:ahLst/>
            <a:cxnLst/>
            <a:rect l="l" t="t" r="r" b="b"/>
            <a:pathLst>
              <a:path w="6398" h="5233" extrusionOk="0">
                <a:moveTo>
                  <a:pt x="20" y="0"/>
                </a:moveTo>
                <a:cubicBezTo>
                  <a:pt x="7" y="0"/>
                  <a:pt x="1" y="1"/>
                  <a:pt x="1" y="1"/>
                </a:cubicBezTo>
                <a:lnTo>
                  <a:pt x="1" y="1445"/>
                </a:lnTo>
                <a:cubicBezTo>
                  <a:pt x="1" y="1445"/>
                  <a:pt x="2244" y="2401"/>
                  <a:pt x="5035" y="4684"/>
                </a:cubicBezTo>
                <a:cubicBezTo>
                  <a:pt x="5508" y="5069"/>
                  <a:pt x="5796" y="5232"/>
                  <a:pt x="5931" y="5232"/>
                </a:cubicBezTo>
                <a:cubicBezTo>
                  <a:pt x="6397" y="5232"/>
                  <a:pt x="5034" y="3283"/>
                  <a:pt x="3142" y="1816"/>
                </a:cubicBezTo>
                <a:cubicBezTo>
                  <a:pt x="929" y="80"/>
                  <a:pt x="146" y="0"/>
                  <a:pt x="20" y="0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30450" y="69302"/>
            <a:ext cx="1811363" cy="3645042"/>
          </a:xfrm>
          <a:custGeom>
            <a:avLst/>
            <a:gdLst/>
            <a:ahLst/>
            <a:cxnLst/>
            <a:rect l="l" t="t" r="r" b="b"/>
            <a:pathLst>
              <a:path w="28328" h="57005" extrusionOk="0">
                <a:moveTo>
                  <a:pt x="0" y="0"/>
                </a:moveTo>
                <a:lnTo>
                  <a:pt x="0" y="5405"/>
                </a:lnTo>
                <a:lnTo>
                  <a:pt x="39" y="5405"/>
                </a:lnTo>
                <a:cubicBezTo>
                  <a:pt x="39" y="5405"/>
                  <a:pt x="10029" y="7727"/>
                  <a:pt x="16059" y="17990"/>
                </a:cubicBezTo>
                <a:cubicBezTo>
                  <a:pt x="20819" y="26126"/>
                  <a:pt x="23024" y="29678"/>
                  <a:pt x="23610" y="33151"/>
                </a:cubicBezTo>
                <a:cubicBezTo>
                  <a:pt x="24195" y="36604"/>
                  <a:pt x="24371" y="45502"/>
                  <a:pt x="24722" y="46087"/>
                </a:cubicBezTo>
                <a:cubicBezTo>
                  <a:pt x="24794" y="46218"/>
                  <a:pt x="24864" y="46281"/>
                  <a:pt x="24929" y="46281"/>
                </a:cubicBezTo>
                <a:cubicBezTo>
                  <a:pt x="25510" y="46281"/>
                  <a:pt x="25752" y="41278"/>
                  <a:pt x="25014" y="35785"/>
                </a:cubicBezTo>
                <a:cubicBezTo>
                  <a:pt x="24854" y="34562"/>
                  <a:pt x="24981" y="33771"/>
                  <a:pt x="25240" y="33771"/>
                </a:cubicBezTo>
                <a:cubicBezTo>
                  <a:pt x="25609" y="33771"/>
                  <a:pt x="26245" y="35381"/>
                  <a:pt x="26692" y="39648"/>
                </a:cubicBezTo>
                <a:cubicBezTo>
                  <a:pt x="27453" y="46906"/>
                  <a:pt x="23844" y="56584"/>
                  <a:pt x="24858" y="56994"/>
                </a:cubicBezTo>
                <a:cubicBezTo>
                  <a:pt x="24875" y="57001"/>
                  <a:pt x="24892" y="57004"/>
                  <a:pt x="24910" y="57004"/>
                </a:cubicBezTo>
                <a:cubicBezTo>
                  <a:pt x="25834" y="57004"/>
                  <a:pt x="28328" y="48231"/>
                  <a:pt x="28136" y="40097"/>
                </a:cubicBezTo>
                <a:cubicBezTo>
                  <a:pt x="27941" y="31804"/>
                  <a:pt x="24839" y="29385"/>
                  <a:pt x="23415" y="23785"/>
                </a:cubicBezTo>
                <a:cubicBezTo>
                  <a:pt x="22010" y="18127"/>
                  <a:pt x="17151" y="11532"/>
                  <a:pt x="14595" y="9307"/>
                </a:cubicBezTo>
                <a:cubicBezTo>
                  <a:pt x="12039" y="7103"/>
                  <a:pt x="10205" y="5951"/>
                  <a:pt x="7961" y="3981"/>
                </a:cubicBezTo>
                <a:cubicBezTo>
                  <a:pt x="5717" y="1990"/>
                  <a:pt x="3844" y="527"/>
                  <a:pt x="0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29112" y="1423928"/>
            <a:ext cx="417608" cy="585649"/>
          </a:xfrm>
          <a:custGeom>
            <a:avLst/>
            <a:gdLst/>
            <a:ahLst/>
            <a:cxnLst/>
            <a:rect l="l" t="t" r="r" b="b"/>
            <a:pathLst>
              <a:path w="6531" h="9159" extrusionOk="0">
                <a:moveTo>
                  <a:pt x="189" y="0"/>
                </a:moveTo>
                <a:cubicBezTo>
                  <a:pt x="0" y="0"/>
                  <a:pt x="8" y="220"/>
                  <a:pt x="303" y="668"/>
                </a:cubicBezTo>
                <a:cubicBezTo>
                  <a:pt x="303" y="668"/>
                  <a:pt x="2391" y="2815"/>
                  <a:pt x="3795" y="5371"/>
                </a:cubicBezTo>
                <a:cubicBezTo>
                  <a:pt x="5181" y="7927"/>
                  <a:pt x="5747" y="9058"/>
                  <a:pt x="6156" y="9156"/>
                </a:cubicBezTo>
                <a:cubicBezTo>
                  <a:pt x="6164" y="9158"/>
                  <a:pt x="6171" y="9159"/>
                  <a:pt x="6177" y="9159"/>
                </a:cubicBezTo>
                <a:cubicBezTo>
                  <a:pt x="6530" y="9159"/>
                  <a:pt x="5553" y="6581"/>
                  <a:pt x="3542" y="3420"/>
                </a:cubicBezTo>
                <a:cubicBezTo>
                  <a:pt x="2112" y="1173"/>
                  <a:pt x="626" y="0"/>
                  <a:pt x="189" y="0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87850" y="3139831"/>
            <a:ext cx="397211" cy="599717"/>
          </a:xfrm>
          <a:custGeom>
            <a:avLst/>
            <a:gdLst/>
            <a:ahLst/>
            <a:cxnLst/>
            <a:rect l="l" t="t" r="r" b="b"/>
            <a:pathLst>
              <a:path w="6212" h="9379" extrusionOk="0">
                <a:moveTo>
                  <a:pt x="5824" y="0"/>
                </a:moveTo>
                <a:cubicBezTo>
                  <a:pt x="5720" y="0"/>
                  <a:pt x="5564" y="146"/>
                  <a:pt x="5367" y="467"/>
                </a:cubicBezTo>
                <a:cubicBezTo>
                  <a:pt x="5367" y="467"/>
                  <a:pt x="4294" y="3277"/>
                  <a:pt x="2537" y="5579"/>
                </a:cubicBezTo>
                <a:cubicBezTo>
                  <a:pt x="781" y="7901"/>
                  <a:pt x="1" y="8896"/>
                  <a:pt x="98" y="9325"/>
                </a:cubicBezTo>
                <a:cubicBezTo>
                  <a:pt x="107" y="9361"/>
                  <a:pt x="130" y="9379"/>
                  <a:pt x="166" y="9379"/>
                </a:cubicBezTo>
                <a:cubicBezTo>
                  <a:pt x="540" y="9379"/>
                  <a:pt x="2331" y="7483"/>
                  <a:pt x="4235" y="4564"/>
                </a:cubicBezTo>
                <a:cubicBezTo>
                  <a:pt x="5867" y="2039"/>
                  <a:pt x="6211" y="0"/>
                  <a:pt x="5824" y="0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2994" y="3962582"/>
            <a:ext cx="1507253" cy="1119186"/>
          </a:xfrm>
          <a:custGeom>
            <a:avLst/>
            <a:gdLst/>
            <a:ahLst/>
            <a:cxnLst/>
            <a:rect l="l" t="t" r="r" b="b"/>
            <a:pathLst>
              <a:path w="23572" h="17503" extrusionOk="0">
                <a:moveTo>
                  <a:pt x="23429" y="1"/>
                </a:moveTo>
                <a:cubicBezTo>
                  <a:pt x="23104" y="1"/>
                  <a:pt x="22049" y="1258"/>
                  <a:pt x="22049" y="1258"/>
                </a:cubicBezTo>
                <a:cubicBezTo>
                  <a:pt x="22049" y="1258"/>
                  <a:pt x="20098" y="4263"/>
                  <a:pt x="16059" y="6312"/>
                </a:cubicBezTo>
                <a:cubicBezTo>
                  <a:pt x="10147" y="9277"/>
                  <a:pt x="8000" y="13726"/>
                  <a:pt x="1" y="14897"/>
                </a:cubicBezTo>
                <a:lnTo>
                  <a:pt x="1" y="17472"/>
                </a:lnTo>
                <a:cubicBezTo>
                  <a:pt x="1" y="17472"/>
                  <a:pt x="201" y="17503"/>
                  <a:pt x="569" y="17503"/>
                </a:cubicBezTo>
                <a:cubicBezTo>
                  <a:pt x="1819" y="17503"/>
                  <a:pt x="5001" y="17153"/>
                  <a:pt x="8800" y="14077"/>
                </a:cubicBezTo>
                <a:cubicBezTo>
                  <a:pt x="13522" y="10273"/>
                  <a:pt x="11025" y="11307"/>
                  <a:pt x="14751" y="8907"/>
                </a:cubicBezTo>
                <a:cubicBezTo>
                  <a:pt x="19590" y="5824"/>
                  <a:pt x="22693" y="2604"/>
                  <a:pt x="23376" y="712"/>
                </a:cubicBezTo>
                <a:cubicBezTo>
                  <a:pt x="23572" y="189"/>
                  <a:pt x="23555" y="1"/>
                  <a:pt x="23429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21882" y="2792686"/>
            <a:ext cx="295926" cy="779779"/>
          </a:xfrm>
          <a:custGeom>
            <a:avLst/>
            <a:gdLst/>
            <a:ahLst/>
            <a:cxnLst/>
            <a:rect l="l" t="t" r="r" b="b"/>
            <a:pathLst>
              <a:path w="4628" h="12195" extrusionOk="0">
                <a:moveTo>
                  <a:pt x="3537" y="0"/>
                </a:moveTo>
                <a:cubicBezTo>
                  <a:pt x="3460" y="0"/>
                  <a:pt x="3392" y="109"/>
                  <a:pt x="3339" y="355"/>
                </a:cubicBezTo>
                <a:cubicBezTo>
                  <a:pt x="3047" y="1818"/>
                  <a:pt x="3827" y="4823"/>
                  <a:pt x="3066" y="7008"/>
                </a:cubicBezTo>
                <a:cubicBezTo>
                  <a:pt x="2356" y="9067"/>
                  <a:pt x="879" y="9135"/>
                  <a:pt x="687" y="9135"/>
                </a:cubicBezTo>
                <a:cubicBezTo>
                  <a:pt x="674" y="9135"/>
                  <a:pt x="666" y="9135"/>
                  <a:pt x="666" y="9135"/>
                </a:cubicBezTo>
                <a:lnTo>
                  <a:pt x="666" y="9135"/>
                </a:lnTo>
                <a:cubicBezTo>
                  <a:pt x="666" y="9135"/>
                  <a:pt x="0" y="12195"/>
                  <a:pt x="812" y="12195"/>
                </a:cubicBezTo>
                <a:cubicBezTo>
                  <a:pt x="845" y="12195"/>
                  <a:pt x="881" y="12189"/>
                  <a:pt x="920" y="12179"/>
                </a:cubicBezTo>
                <a:cubicBezTo>
                  <a:pt x="979" y="12179"/>
                  <a:pt x="1037" y="12159"/>
                  <a:pt x="1096" y="12140"/>
                </a:cubicBezTo>
                <a:cubicBezTo>
                  <a:pt x="2052" y="11769"/>
                  <a:pt x="3125" y="10676"/>
                  <a:pt x="3847" y="9525"/>
                </a:cubicBezTo>
                <a:cubicBezTo>
                  <a:pt x="4627" y="8296"/>
                  <a:pt x="3964" y="6345"/>
                  <a:pt x="4237" y="4335"/>
                </a:cubicBezTo>
                <a:cubicBezTo>
                  <a:pt x="4480" y="2647"/>
                  <a:pt x="3914" y="0"/>
                  <a:pt x="3537" y="0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51824" y="2404873"/>
            <a:ext cx="169703" cy="909582"/>
          </a:xfrm>
          <a:custGeom>
            <a:avLst/>
            <a:gdLst/>
            <a:ahLst/>
            <a:cxnLst/>
            <a:rect l="l" t="t" r="r" b="b"/>
            <a:pathLst>
              <a:path w="2654" h="14225" extrusionOk="0">
                <a:moveTo>
                  <a:pt x="550" y="1"/>
                </a:moveTo>
                <a:cubicBezTo>
                  <a:pt x="235" y="1"/>
                  <a:pt x="390" y="2453"/>
                  <a:pt x="937" y="4566"/>
                </a:cubicBezTo>
                <a:cubicBezTo>
                  <a:pt x="1522" y="6829"/>
                  <a:pt x="1366" y="6907"/>
                  <a:pt x="1269" y="8449"/>
                </a:cubicBezTo>
                <a:cubicBezTo>
                  <a:pt x="1190" y="9971"/>
                  <a:pt x="1015" y="10849"/>
                  <a:pt x="605" y="11980"/>
                </a:cubicBezTo>
                <a:cubicBezTo>
                  <a:pt x="195" y="13093"/>
                  <a:pt x="0" y="14224"/>
                  <a:pt x="195" y="14224"/>
                </a:cubicBezTo>
                <a:cubicBezTo>
                  <a:pt x="410" y="14224"/>
                  <a:pt x="917" y="13405"/>
                  <a:pt x="1132" y="12449"/>
                </a:cubicBezTo>
                <a:cubicBezTo>
                  <a:pt x="1366" y="11493"/>
                  <a:pt x="1854" y="10244"/>
                  <a:pt x="2264" y="8683"/>
                </a:cubicBezTo>
                <a:cubicBezTo>
                  <a:pt x="2654" y="7122"/>
                  <a:pt x="2205" y="6576"/>
                  <a:pt x="1971" y="5229"/>
                </a:cubicBezTo>
                <a:cubicBezTo>
                  <a:pt x="1717" y="3903"/>
                  <a:pt x="1288" y="2927"/>
                  <a:pt x="1288" y="1600"/>
                </a:cubicBezTo>
                <a:cubicBezTo>
                  <a:pt x="1288" y="254"/>
                  <a:pt x="625" y="39"/>
                  <a:pt x="625" y="39"/>
                </a:cubicBezTo>
                <a:cubicBezTo>
                  <a:pt x="597" y="13"/>
                  <a:pt x="572" y="1"/>
                  <a:pt x="550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3019" y="1268292"/>
            <a:ext cx="515313" cy="1133381"/>
          </a:xfrm>
          <a:custGeom>
            <a:avLst/>
            <a:gdLst/>
            <a:ahLst/>
            <a:cxnLst/>
            <a:rect l="l" t="t" r="r" b="b"/>
            <a:pathLst>
              <a:path w="8059" h="17725" extrusionOk="0">
                <a:moveTo>
                  <a:pt x="1" y="0"/>
                </a:moveTo>
                <a:lnTo>
                  <a:pt x="1" y="5190"/>
                </a:lnTo>
                <a:cubicBezTo>
                  <a:pt x="820" y="5658"/>
                  <a:pt x="1815" y="6615"/>
                  <a:pt x="2166" y="8507"/>
                </a:cubicBezTo>
                <a:cubicBezTo>
                  <a:pt x="2498" y="10419"/>
                  <a:pt x="3220" y="11785"/>
                  <a:pt x="3864" y="13073"/>
                </a:cubicBezTo>
                <a:cubicBezTo>
                  <a:pt x="4508" y="14361"/>
                  <a:pt x="4683" y="17580"/>
                  <a:pt x="5230" y="17717"/>
                </a:cubicBezTo>
                <a:cubicBezTo>
                  <a:pt x="5255" y="17722"/>
                  <a:pt x="5281" y="17725"/>
                  <a:pt x="5305" y="17725"/>
                </a:cubicBezTo>
                <a:cubicBezTo>
                  <a:pt x="5822" y="17725"/>
                  <a:pt x="6079" y="16562"/>
                  <a:pt x="5464" y="14848"/>
                </a:cubicBezTo>
                <a:cubicBezTo>
                  <a:pt x="4820" y="13073"/>
                  <a:pt x="5113" y="12956"/>
                  <a:pt x="5581" y="12117"/>
                </a:cubicBezTo>
                <a:cubicBezTo>
                  <a:pt x="6010" y="11297"/>
                  <a:pt x="3513" y="8312"/>
                  <a:pt x="3962" y="7102"/>
                </a:cubicBezTo>
                <a:cubicBezTo>
                  <a:pt x="4070" y="6817"/>
                  <a:pt x="4249" y="6711"/>
                  <a:pt x="4472" y="6711"/>
                </a:cubicBezTo>
                <a:cubicBezTo>
                  <a:pt x="5106" y="6711"/>
                  <a:pt x="6093" y="7567"/>
                  <a:pt x="6815" y="7567"/>
                </a:cubicBezTo>
                <a:cubicBezTo>
                  <a:pt x="6932" y="7567"/>
                  <a:pt x="7042" y="7545"/>
                  <a:pt x="7142" y="7493"/>
                </a:cubicBezTo>
                <a:cubicBezTo>
                  <a:pt x="8059" y="7005"/>
                  <a:pt x="6400" y="6010"/>
                  <a:pt x="5308" y="5171"/>
                </a:cubicBezTo>
                <a:cubicBezTo>
                  <a:pt x="4215" y="4351"/>
                  <a:pt x="3123" y="2927"/>
                  <a:pt x="2303" y="1620"/>
                </a:cubicBezTo>
                <a:cubicBezTo>
                  <a:pt x="1503" y="293"/>
                  <a:pt x="1" y="0"/>
                  <a:pt x="1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28344" y="2506798"/>
            <a:ext cx="766223" cy="1714938"/>
          </a:xfrm>
          <a:custGeom>
            <a:avLst/>
            <a:gdLst/>
            <a:ahLst/>
            <a:cxnLst/>
            <a:rect l="l" t="t" r="r" b="b"/>
            <a:pathLst>
              <a:path w="11983" h="26820" extrusionOk="0">
                <a:moveTo>
                  <a:pt x="11125" y="0"/>
                </a:moveTo>
                <a:cubicBezTo>
                  <a:pt x="10902" y="0"/>
                  <a:pt x="11339" y="4260"/>
                  <a:pt x="11339" y="4260"/>
                </a:cubicBezTo>
                <a:cubicBezTo>
                  <a:pt x="11339" y="4260"/>
                  <a:pt x="11495" y="7050"/>
                  <a:pt x="10344" y="9489"/>
                </a:cubicBezTo>
                <a:cubicBezTo>
                  <a:pt x="9193" y="11908"/>
                  <a:pt x="8315" y="13001"/>
                  <a:pt x="8237" y="15850"/>
                </a:cubicBezTo>
                <a:cubicBezTo>
                  <a:pt x="8178" y="18679"/>
                  <a:pt x="6285" y="22776"/>
                  <a:pt x="2715" y="24786"/>
                </a:cubicBezTo>
                <a:cubicBezTo>
                  <a:pt x="1" y="26299"/>
                  <a:pt x="116" y="26820"/>
                  <a:pt x="970" y="26820"/>
                </a:cubicBezTo>
                <a:cubicBezTo>
                  <a:pt x="1240" y="26820"/>
                  <a:pt x="1583" y="26768"/>
                  <a:pt x="1934" y="26679"/>
                </a:cubicBezTo>
                <a:cubicBezTo>
                  <a:pt x="3398" y="26308"/>
                  <a:pt x="4900" y="23362"/>
                  <a:pt x="6832" y="22269"/>
                </a:cubicBezTo>
                <a:cubicBezTo>
                  <a:pt x="8763" y="21176"/>
                  <a:pt x="10266" y="18757"/>
                  <a:pt x="10344" y="16220"/>
                </a:cubicBezTo>
                <a:cubicBezTo>
                  <a:pt x="10422" y="13684"/>
                  <a:pt x="10246" y="12338"/>
                  <a:pt x="11066" y="9801"/>
                </a:cubicBezTo>
                <a:cubicBezTo>
                  <a:pt x="11905" y="7284"/>
                  <a:pt x="11983" y="2933"/>
                  <a:pt x="11339" y="553"/>
                </a:cubicBezTo>
                <a:cubicBezTo>
                  <a:pt x="11237" y="163"/>
                  <a:pt x="11168" y="0"/>
                  <a:pt x="11125" y="0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51038" y="558975"/>
            <a:ext cx="978832" cy="1211966"/>
          </a:xfrm>
          <a:custGeom>
            <a:avLst/>
            <a:gdLst/>
            <a:ahLst/>
            <a:cxnLst/>
            <a:rect l="l" t="t" r="r" b="b"/>
            <a:pathLst>
              <a:path w="15308" h="18954" extrusionOk="0">
                <a:moveTo>
                  <a:pt x="206" y="1"/>
                </a:moveTo>
                <a:cubicBezTo>
                  <a:pt x="1" y="1"/>
                  <a:pt x="132" y="179"/>
                  <a:pt x="841" y="635"/>
                </a:cubicBezTo>
                <a:cubicBezTo>
                  <a:pt x="1017" y="732"/>
                  <a:pt x="5563" y="3093"/>
                  <a:pt x="8665" y="8615"/>
                </a:cubicBezTo>
                <a:cubicBezTo>
                  <a:pt x="11768" y="14137"/>
                  <a:pt x="13426" y="17942"/>
                  <a:pt x="14558" y="18820"/>
                </a:cubicBezTo>
                <a:cubicBezTo>
                  <a:pt x="14674" y="18912"/>
                  <a:pt x="14759" y="18954"/>
                  <a:pt x="14817" y="18954"/>
                </a:cubicBezTo>
                <a:cubicBezTo>
                  <a:pt x="15307" y="18954"/>
                  <a:pt x="13800" y="15867"/>
                  <a:pt x="12997" y="14312"/>
                </a:cubicBezTo>
                <a:cubicBezTo>
                  <a:pt x="12080" y="12576"/>
                  <a:pt x="10441" y="7932"/>
                  <a:pt x="9290" y="6118"/>
                </a:cubicBezTo>
                <a:cubicBezTo>
                  <a:pt x="8119" y="4322"/>
                  <a:pt x="5602" y="2781"/>
                  <a:pt x="4236" y="1766"/>
                </a:cubicBezTo>
                <a:cubicBezTo>
                  <a:pt x="3264" y="1086"/>
                  <a:pt x="711" y="1"/>
                  <a:pt x="206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19825" y="-442598"/>
            <a:ext cx="1811363" cy="3645042"/>
          </a:xfrm>
          <a:custGeom>
            <a:avLst/>
            <a:gdLst/>
            <a:ahLst/>
            <a:cxnLst/>
            <a:rect l="l" t="t" r="r" b="b"/>
            <a:pathLst>
              <a:path w="28328" h="57005" extrusionOk="0">
                <a:moveTo>
                  <a:pt x="0" y="0"/>
                </a:moveTo>
                <a:lnTo>
                  <a:pt x="0" y="5405"/>
                </a:lnTo>
                <a:lnTo>
                  <a:pt x="39" y="5405"/>
                </a:lnTo>
                <a:cubicBezTo>
                  <a:pt x="39" y="5405"/>
                  <a:pt x="10029" y="7727"/>
                  <a:pt x="16059" y="17990"/>
                </a:cubicBezTo>
                <a:cubicBezTo>
                  <a:pt x="20819" y="26126"/>
                  <a:pt x="23024" y="29678"/>
                  <a:pt x="23610" y="33151"/>
                </a:cubicBezTo>
                <a:cubicBezTo>
                  <a:pt x="24195" y="36604"/>
                  <a:pt x="24371" y="45502"/>
                  <a:pt x="24722" y="46087"/>
                </a:cubicBezTo>
                <a:cubicBezTo>
                  <a:pt x="24794" y="46218"/>
                  <a:pt x="24864" y="46281"/>
                  <a:pt x="24929" y="46281"/>
                </a:cubicBezTo>
                <a:cubicBezTo>
                  <a:pt x="25510" y="46281"/>
                  <a:pt x="25752" y="41278"/>
                  <a:pt x="25014" y="35785"/>
                </a:cubicBezTo>
                <a:cubicBezTo>
                  <a:pt x="24854" y="34562"/>
                  <a:pt x="24981" y="33771"/>
                  <a:pt x="25240" y="33771"/>
                </a:cubicBezTo>
                <a:cubicBezTo>
                  <a:pt x="25609" y="33771"/>
                  <a:pt x="26245" y="35381"/>
                  <a:pt x="26692" y="39648"/>
                </a:cubicBezTo>
                <a:cubicBezTo>
                  <a:pt x="27453" y="46906"/>
                  <a:pt x="23844" y="56584"/>
                  <a:pt x="24858" y="56994"/>
                </a:cubicBezTo>
                <a:cubicBezTo>
                  <a:pt x="24875" y="57001"/>
                  <a:pt x="24892" y="57004"/>
                  <a:pt x="24910" y="57004"/>
                </a:cubicBezTo>
                <a:cubicBezTo>
                  <a:pt x="25834" y="57004"/>
                  <a:pt x="28328" y="48231"/>
                  <a:pt x="28136" y="40097"/>
                </a:cubicBezTo>
                <a:cubicBezTo>
                  <a:pt x="27941" y="31804"/>
                  <a:pt x="24839" y="29385"/>
                  <a:pt x="23415" y="23785"/>
                </a:cubicBezTo>
                <a:cubicBezTo>
                  <a:pt x="22010" y="18127"/>
                  <a:pt x="17151" y="11532"/>
                  <a:pt x="14595" y="9307"/>
                </a:cubicBezTo>
                <a:cubicBezTo>
                  <a:pt x="12039" y="7103"/>
                  <a:pt x="10205" y="5951"/>
                  <a:pt x="7961" y="3981"/>
                </a:cubicBezTo>
                <a:cubicBezTo>
                  <a:pt x="5717" y="1990"/>
                  <a:pt x="3844" y="527"/>
                  <a:pt x="0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947843">
            <a:off x="1273317" y="3615148"/>
            <a:ext cx="766224" cy="1714940"/>
          </a:xfrm>
          <a:custGeom>
            <a:avLst/>
            <a:gdLst/>
            <a:ahLst/>
            <a:cxnLst/>
            <a:rect l="l" t="t" r="r" b="b"/>
            <a:pathLst>
              <a:path w="11983" h="26820" extrusionOk="0">
                <a:moveTo>
                  <a:pt x="11125" y="0"/>
                </a:moveTo>
                <a:cubicBezTo>
                  <a:pt x="10902" y="0"/>
                  <a:pt x="11339" y="4260"/>
                  <a:pt x="11339" y="4260"/>
                </a:cubicBezTo>
                <a:cubicBezTo>
                  <a:pt x="11339" y="4260"/>
                  <a:pt x="11495" y="7050"/>
                  <a:pt x="10344" y="9489"/>
                </a:cubicBezTo>
                <a:cubicBezTo>
                  <a:pt x="9193" y="11908"/>
                  <a:pt x="8315" y="13001"/>
                  <a:pt x="8237" y="15850"/>
                </a:cubicBezTo>
                <a:cubicBezTo>
                  <a:pt x="8178" y="18679"/>
                  <a:pt x="6285" y="22776"/>
                  <a:pt x="2715" y="24786"/>
                </a:cubicBezTo>
                <a:cubicBezTo>
                  <a:pt x="1" y="26299"/>
                  <a:pt x="116" y="26820"/>
                  <a:pt x="970" y="26820"/>
                </a:cubicBezTo>
                <a:cubicBezTo>
                  <a:pt x="1240" y="26820"/>
                  <a:pt x="1583" y="26768"/>
                  <a:pt x="1934" y="26679"/>
                </a:cubicBezTo>
                <a:cubicBezTo>
                  <a:pt x="3398" y="26308"/>
                  <a:pt x="4900" y="23362"/>
                  <a:pt x="6832" y="22269"/>
                </a:cubicBezTo>
                <a:cubicBezTo>
                  <a:pt x="8763" y="21176"/>
                  <a:pt x="10266" y="18757"/>
                  <a:pt x="10344" y="16220"/>
                </a:cubicBezTo>
                <a:cubicBezTo>
                  <a:pt x="10422" y="13684"/>
                  <a:pt x="10246" y="12338"/>
                  <a:pt x="11066" y="9801"/>
                </a:cubicBezTo>
                <a:cubicBezTo>
                  <a:pt x="11905" y="7284"/>
                  <a:pt x="11983" y="2933"/>
                  <a:pt x="11339" y="553"/>
                </a:cubicBezTo>
                <a:cubicBezTo>
                  <a:pt x="11237" y="163"/>
                  <a:pt x="11168" y="0"/>
                  <a:pt x="1112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061975" y="-337675"/>
            <a:ext cx="724400" cy="2011700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7690300" y="4412137"/>
            <a:ext cx="733868" cy="617521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125285" y="-250"/>
            <a:ext cx="1018707" cy="5143387"/>
          </a:xfrm>
          <a:custGeom>
            <a:avLst/>
            <a:gdLst/>
            <a:ahLst/>
            <a:cxnLst/>
            <a:rect l="l" t="t" r="r" b="b"/>
            <a:pathLst>
              <a:path w="15551" h="78516" extrusionOk="0">
                <a:moveTo>
                  <a:pt x="5600" y="0"/>
                </a:moveTo>
                <a:cubicBezTo>
                  <a:pt x="5502" y="13776"/>
                  <a:pt x="13814" y="17932"/>
                  <a:pt x="14127" y="23512"/>
                </a:cubicBezTo>
                <a:cubicBezTo>
                  <a:pt x="14400" y="28234"/>
                  <a:pt x="12644" y="29112"/>
                  <a:pt x="11278" y="31044"/>
                </a:cubicBezTo>
                <a:cubicBezTo>
                  <a:pt x="9892" y="32956"/>
                  <a:pt x="9444" y="34380"/>
                  <a:pt x="9600" y="37678"/>
                </a:cubicBezTo>
                <a:cubicBezTo>
                  <a:pt x="9736" y="40975"/>
                  <a:pt x="4917" y="40585"/>
                  <a:pt x="4468" y="44897"/>
                </a:cubicBezTo>
                <a:cubicBezTo>
                  <a:pt x="4039" y="49248"/>
                  <a:pt x="8975" y="51238"/>
                  <a:pt x="9892" y="52916"/>
                </a:cubicBezTo>
                <a:cubicBezTo>
                  <a:pt x="10790" y="54614"/>
                  <a:pt x="9541" y="55824"/>
                  <a:pt x="8956" y="57462"/>
                </a:cubicBezTo>
                <a:cubicBezTo>
                  <a:pt x="8371" y="59062"/>
                  <a:pt x="8429" y="59980"/>
                  <a:pt x="8429" y="63648"/>
                </a:cubicBezTo>
                <a:cubicBezTo>
                  <a:pt x="8429" y="67335"/>
                  <a:pt x="1854" y="68877"/>
                  <a:pt x="937" y="72467"/>
                </a:cubicBezTo>
                <a:cubicBezTo>
                  <a:pt x="0" y="76038"/>
                  <a:pt x="2576" y="78516"/>
                  <a:pt x="2576" y="78516"/>
                </a:cubicBezTo>
                <a:lnTo>
                  <a:pt x="15551" y="78516"/>
                </a:lnTo>
                <a:lnTo>
                  <a:pt x="15551" y="196"/>
                </a:lnTo>
                <a:lnTo>
                  <a:pt x="5600" y="0"/>
                </a:ln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929579">
            <a:off x="8435488" y="4593828"/>
            <a:ext cx="581152" cy="650799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704400" y="-59250"/>
            <a:ext cx="451908" cy="1037534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-3604212" y="-1031450"/>
            <a:ext cx="7194900" cy="7194900"/>
            <a:chOff x="-3604212" y="-1031450"/>
            <a:chExt cx="7194900" cy="7194900"/>
          </a:xfrm>
        </p:grpSpPr>
        <p:sp>
          <p:nvSpPr>
            <p:cNvPr id="33" name="Google Shape;33;p2"/>
            <p:cNvSpPr/>
            <p:nvPr/>
          </p:nvSpPr>
          <p:spPr>
            <a:xfrm>
              <a:off x="-1542462" y="1030300"/>
              <a:ext cx="3071400" cy="30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972812" y="599950"/>
              <a:ext cx="3932100" cy="3932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270712" y="302050"/>
              <a:ext cx="4527900" cy="4527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973462" y="-400700"/>
              <a:ext cx="5933400" cy="5933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604212" y="-1031450"/>
              <a:ext cx="7194900" cy="7194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7"/>
          <p:cNvSpPr/>
          <p:nvPr/>
        </p:nvSpPr>
        <p:spPr>
          <a:xfrm rot="-5400000">
            <a:off x="7775776" y="779191"/>
            <a:ext cx="1042631" cy="877333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 rot="-5400000">
            <a:off x="3583353" y="-4150160"/>
            <a:ext cx="1840383" cy="9291976"/>
          </a:xfrm>
          <a:custGeom>
            <a:avLst/>
            <a:gdLst/>
            <a:ahLst/>
            <a:cxnLst/>
            <a:rect l="l" t="t" r="r" b="b"/>
            <a:pathLst>
              <a:path w="15551" h="78516" extrusionOk="0">
                <a:moveTo>
                  <a:pt x="5600" y="0"/>
                </a:moveTo>
                <a:cubicBezTo>
                  <a:pt x="5502" y="13776"/>
                  <a:pt x="13814" y="17932"/>
                  <a:pt x="14127" y="23512"/>
                </a:cubicBezTo>
                <a:cubicBezTo>
                  <a:pt x="14400" y="28234"/>
                  <a:pt x="12644" y="29112"/>
                  <a:pt x="11278" y="31044"/>
                </a:cubicBezTo>
                <a:cubicBezTo>
                  <a:pt x="9892" y="32956"/>
                  <a:pt x="9444" y="34380"/>
                  <a:pt x="9600" y="37678"/>
                </a:cubicBezTo>
                <a:cubicBezTo>
                  <a:pt x="9736" y="40975"/>
                  <a:pt x="4917" y="40585"/>
                  <a:pt x="4468" y="44897"/>
                </a:cubicBezTo>
                <a:cubicBezTo>
                  <a:pt x="4039" y="49248"/>
                  <a:pt x="8975" y="51238"/>
                  <a:pt x="9892" y="52916"/>
                </a:cubicBezTo>
                <a:cubicBezTo>
                  <a:pt x="10790" y="54614"/>
                  <a:pt x="9541" y="55824"/>
                  <a:pt x="8956" y="57462"/>
                </a:cubicBezTo>
                <a:cubicBezTo>
                  <a:pt x="8371" y="59062"/>
                  <a:pt x="8429" y="59980"/>
                  <a:pt x="8429" y="63648"/>
                </a:cubicBezTo>
                <a:cubicBezTo>
                  <a:pt x="8429" y="67335"/>
                  <a:pt x="1854" y="68877"/>
                  <a:pt x="937" y="72467"/>
                </a:cubicBezTo>
                <a:cubicBezTo>
                  <a:pt x="0" y="76038"/>
                  <a:pt x="2576" y="78516"/>
                  <a:pt x="2576" y="78516"/>
                </a:cubicBezTo>
                <a:lnTo>
                  <a:pt x="15551" y="78516"/>
                </a:lnTo>
                <a:lnTo>
                  <a:pt x="15551" y="196"/>
                </a:lnTo>
                <a:lnTo>
                  <a:pt x="5600" y="0"/>
                </a:ln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 rot="-6329527">
            <a:off x="8219975" y="-295336"/>
            <a:ext cx="1049917" cy="1175688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 rot="-5400000">
            <a:off x="259780" y="-555938"/>
            <a:ext cx="816402" cy="1874373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 rot="-538079">
            <a:off x="8437704" y="1391351"/>
            <a:ext cx="1019033" cy="857448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 rot="-9560681">
            <a:off x="2271856" y="-161951"/>
            <a:ext cx="801760" cy="67467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 rot="5400000">
            <a:off x="282534" y="3466895"/>
            <a:ext cx="1042631" cy="877333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14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 rot="5400000">
            <a:off x="3677205" y="-18397"/>
            <a:ext cx="1840383" cy="9291976"/>
          </a:xfrm>
          <a:custGeom>
            <a:avLst/>
            <a:gdLst/>
            <a:ahLst/>
            <a:cxnLst/>
            <a:rect l="l" t="t" r="r" b="b"/>
            <a:pathLst>
              <a:path w="15551" h="78516" extrusionOk="0">
                <a:moveTo>
                  <a:pt x="5600" y="0"/>
                </a:moveTo>
                <a:cubicBezTo>
                  <a:pt x="5502" y="13776"/>
                  <a:pt x="13814" y="17932"/>
                  <a:pt x="14127" y="23512"/>
                </a:cubicBezTo>
                <a:cubicBezTo>
                  <a:pt x="14400" y="28234"/>
                  <a:pt x="12644" y="29112"/>
                  <a:pt x="11278" y="31044"/>
                </a:cubicBezTo>
                <a:cubicBezTo>
                  <a:pt x="9892" y="32956"/>
                  <a:pt x="9444" y="34380"/>
                  <a:pt x="9600" y="37678"/>
                </a:cubicBezTo>
                <a:cubicBezTo>
                  <a:pt x="9736" y="40975"/>
                  <a:pt x="4917" y="40585"/>
                  <a:pt x="4468" y="44897"/>
                </a:cubicBezTo>
                <a:cubicBezTo>
                  <a:pt x="4039" y="49248"/>
                  <a:pt x="8975" y="51238"/>
                  <a:pt x="9892" y="52916"/>
                </a:cubicBezTo>
                <a:cubicBezTo>
                  <a:pt x="10790" y="54614"/>
                  <a:pt x="9541" y="55824"/>
                  <a:pt x="8956" y="57462"/>
                </a:cubicBezTo>
                <a:cubicBezTo>
                  <a:pt x="8371" y="59062"/>
                  <a:pt x="8429" y="59980"/>
                  <a:pt x="8429" y="63648"/>
                </a:cubicBezTo>
                <a:cubicBezTo>
                  <a:pt x="8429" y="67335"/>
                  <a:pt x="1854" y="68877"/>
                  <a:pt x="937" y="72467"/>
                </a:cubicBezTo>
                <a:cubicBezTo>
                  <a:pt x="0" y="76038"/>
                  <a:pt x="2576" y="78516"/>
                  <a:pt x="2576" y="78516"/>
                </a:cubicBezTo>
                <a:lnTo>
                  <a:pt x="15551" y="78516"/>
                </a:lnTo>
                <a:lnTo>
                  <a:pt x="15551" y="196"/>
                </a:lnTo>
                <a:lnTo>
                  <a:pt x="5600" y="0"/>
                </a:lnTo>
                <a:close/>
              </a:path>
            </a:pathLst>
          </a:custGeom>
          <a:solidFill>
            <a:srgbClr val="740FA3">
              <a:alpha val="14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 rot="4470473">
            <a:off x="-168950" y="4243067"/>
            <a:ext cx="1049917" cy="1175688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 rot="5400000">
            <a:off x="8024759" y="3804984"/>
            <a:ext cx="816402" cy="1874373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 rot="10261921">
            <a:off x="-355796" y="2874620"/>
            <a:ext cx="1019033" cy="857448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 rot="1239319">
            <a:off x="6027326" y="4610694"/>
            <a:ext cx="801760" cy="67467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3" name="Google Shape;1073;p37"/>
          <p:cNvGrpSpPr/>
          <p:nvPr/>
        </p:nvGrpSpPr>
        <p:grpSpPr>
          <a:xfrm>
            <a:off x="-1074487" y="-989812"/>
            <a:ext cx="11292974" cy="7049036"/>
            <a:chOff x="-1074487" y="-989812"/>
            <a:chExt cx="11292974" cy="7049036"/>
          </a:xfrm>
        </p:grpSpPr>
        <p:grpSp>
          <p:nvGrpSpPr>
            <p:cNvPr id="1074" name="Google Shape;1074;p37"/>
            <p:cNvGrpSpPr/>
            <p:nvPr/>
          </p:nvGrpSpPr>
          <p:grpSpPr>
            <a:xfrm>
              <a:off x="7476363" y="3317101"/>
              <a:ext cx="2742124" cy="2742124"/>
              <a:chOff x="-1087568" y="-1126448"/>
              <a:chExt cx="2274300" cy="2274300"/>
            </a:xfrm>
          </p:grpSpPr>
          <p:sp>
            <p:nvSpPr>
              <p:cNvPr id="1075" name="Google Shape;1075;p37"/>
              <p:cNvSpPr/>
              <p:nvPr/>
            </p:nvSpPr>
            <p:spPr>
              <a:xfrm>
                <a:off x="-666048" y="-704929"/>
                <a:ext cx="1431300" cy="14313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-888188" y="-927068"/>
                <a:ext cx="1875600" cy="18756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-1087568" y="-1126448"/>
                <a:ext cx="2274300" cy="22743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-462675" y="-474825"/>
                <a:ext cx="1024500" cy="10245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37"/>
            <p:cNvGrpSpPr/>
            <p:nvPr/>
          </p:nvGrpSpPr>
          <p:grpSpPr>
            <a:xfrm>
              <a:off x="-1074487" y="-989812"/>
              <a:ext cx="2742124" cy="2742124"/>
              <a:chOff x="-1087568" y="-1126448"/>
              <a:chExt cx="2274300" cy="2274300"/>
            </a:xfrm>
          </p:grpSpPr>
          <p:sp>
            <p:nvSpPr>
              <p:cNvPr id="1080" name="Google Shape;1080;p37"/>
              <p:cNvSpPr/>
              <p:nvPr/>
            </p:nvSpPr>
            <p:spPr>
              <a:xfrm>
                <a:off x="-666048" y="-704929"/>
                <a:ext cx="1431300" cy="14313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-888188" y="-927068"/>
                <a:ext cx="1875600" cy="18756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-1087568" y="-1126448"/>
                <a:ext cx="2274300" cy="22743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-462675" y="-474825"/>
                <a:ext cx="1024500" cy="10245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4" name="Google Shape;1084;p37"/>
          <p:cNvSpPr/>
          <p:nvPr/>
        </p:nvSpPr>
        <p:spPr>
          <a:xfrm flipH="1">
            <a:off x="7667675" y="3716438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 flipH="1">
            <a:off x="279638" y="2734388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 flipH="1">
            <a:off x="575669" y="358675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 flipH="1">
            <a:off x="624450" y="159805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 flipH="1">
            <a:off x="562260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 flipH="1">
            <a:off x="125199" y="7120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 flipH="1">
            <a:off x="8668575" y="37410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 flipH="1">
            <a:off x="2410371" y="34327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 flipH="1">
            <a:off x="7294602" y="4918038"/>
            <a:ext cx="60026" cy="5999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 flipH="1">
            <a:off x="8288794" y="4402838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 flipH="1">
            <a:off x="8337588" y="740638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 flipH="1">
            <a:off x="7858427" y="298688"/>
            <a:ext cx="60026" cy="5999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 flipH="1">
            <a:off x="8856485" y="436088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8900732" scaled="0"/>
        </a:gra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"/>
          <p:cNvSpPr txBox="1">
            <a:spLocks noGrp="1"/>
          </p:cNvSpPr>
          <p:nvPr>
            <p:ph type="title"/>
          </p:nvPr>
        </p:nvSpPr>
        <p:spPr>
          <a:xfrm>
            <a:off x="2206350" y="2529125"/>
            <a:ext cx="47313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"/>
          </p:nvPr>
        </p:nvSpPr>
        <p:spPr>
          <a:xfrm>
            <a:off x="2999250" y="3116825"/>
            <a:ext cx="3114300" cy="69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2" hasCustomPrompt="1"/>
          </p:nvPr>
        </p:nvSpPr>
        <p:spPr>
          <a:xfrm>
            <a:off x="3636600" y="1331263"/>
            <a:ext cx="1839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2" name="Google Shape;432;p16"/>
          <p:cNvSpPr/>
          <p:nvPr/>
        </p:nvSpPr>
        <p:spPr>
          <a:xfrm rot="-5400000">
            <a:off x="3796609" y="-4219391"/>
            <a:ext cx="1413858" cy="9291976"/>
          </a:xfrm>
          <a:custGeom>
            <a:avLst/>
            <a:gdLst/>
            <a:ahLst/>
            <a:cxnLst/>
            <a:rect l="l" t="t" r="r" b="b"/>
            <a:pathLst>
              <a:path w="15551" h="78516" extrusionOk="0">
                <a:moveTo>
                  <a:pt x="5600" y="0"/>
                </a:moveTo>
                <a:cubicBezTo>
                  <a:pt x="5502" y="13776"/>
                  <a:pt x="13814" y="17932"/>
                  <a:pt x="14127" y="23512"/>
                </a:cubicBezTo>
                <a:cubicBezTo>
                  <a:pt x="14400" y="28234"/>
                  <a:pt x="12644" y="29112"/>
                  <a:pt x="11278" y="31044"/>
                </a:cubicBezTo>
                <a:cubicBezTo>
                  <a:pt x="9892" y="32956"/>
                  <a:pt x="9444" y="34380"/>
                  <a:pt x="9600" y="37678"/>
                </a:cubicBezTo>
                <a:cubicBezTo>
                  <a:pt x="9736" y="40975"/>
                  <a:pt x="4917" y="40585"/>
                  <a:pt x="4468" y="44897"/>
                </a:cubicBezTo>
                <a:cubicBezTo>
                  <a:pt x="4039" y="49248"/>
                  <a:pt x="8975" y="51238"/>
                  <a:pt x="9892" y="52916"/>
                </a:cubicBezTo>
                <a:cubicBezTo>
                  <a:pt x="10790" y="54614"/>
                  <a:pt x="9541" y="55824"/>
                  <a:pt x="8956" y="57462"/>
                </a:cubicBezTo>
                <a:cubicBezTo>
                  <a:pt x="8371" y="59062"/>
                  <a:pt x="8429" y="59980"/>
                  <a:pt x="8429" y="63648"/>
                </a:cubicBezTo>
                <a:cubicBezTo>
                  <a:pt x="8429" y="67335"/>
                  <a:pt x="1854" y="68877"/>
                  <a:pt x="937" y="72467"/>
                </a:cubicBezTo>
                <a:cubicBezTo>
                  <a:pt x="0" y="76038"/>
                  <a:pt x="2576" y="78516"/>
                  <a:pt x="2576" y="78516"/>
                </a:cubicBezTo>
                <a:lnTo>
                  <a:pt x="15551" y="78516"/>
                </a:lnTo>
                <a:lnTo>
                  <a:pt x="15551" y="196"/>
                </a:lnTo>
                <a:lnTo>
                  <a:pt x="5600" y="0"/>
                </a:ln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-6329527">
            <a:off x="8219975" y="-295336"/>
            <a:ext cx="1049917" cy="1175688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-5400000">
            <a:off x="259780" y="-555938"/>
            <a:ext cx="816402" cy="1874373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-9560681">
            <a:off x="2277506" y="-115801"/>
            <a:ext cx="801760" cy="67467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4481061">
            <a:off x="1102173" y="4581745"/>
            <a:ext cx="1042639" cy="877340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14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4470473">
            <a:off x="-168950" y="4243067"/>
            <a:ext cx="1049917" cy="1175688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5400000">
            <a:off x="8024759" y="3804984"/>
            <a:ext cx="816402" cy="1874373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-9467822">
            <a:off x="-428842" y="4280817"/>
            <a:ext cx="870303" cy="732272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00C970">
              <a:alpha val="137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239319">
            <a:off x="6027326" y="4610694"/>
            <a:ext cx="801760" cy="67467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flipH="1">
            <a:off x="523831" y="436088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flipH="1">
            <a:off x="562260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flipH="1">
            <a:off x="219624" y="298700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flipH="1">
            <a:off x="8668575" y="43339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flipH="1">
            <a:off x="2410371" y="34327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flipH="1">
            <a:off x="7294602" y="4918038"/>
            <a:ext cx="60026" cy="5999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flipH="1">
            <a:off x="8649538" y="1078563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flipH="1">
            <a:off x="7563752" y="191538"/>
            <a:ext cx="60026" cy="5999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flipH="1">
            <a:off x="8856485" y="436088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flipH="1">
            <a:off x="943171" y="47602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6"/>
          <p:cNvGrpSpPr/>
          <p:nvPr/>
        </p:nvGrpSpPr>
        <p:grpSpPr>
          <a:xfrm>
            <a:off x="-1683724" y="860819"/>
            <a:ext cx="3380065" cy="3379837"/>
            <a:chOff x="-1087568" y="-1126448"/>
            <a:chExt cx="2274300" cy="2274300"/>
          </a:xfrm>
        </p:grpSpPr>
        <p:sp>
          <p:nvSpPr>
            <p:cNvPr id="452" name="Google Shape;452;p1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6"/>
          <p:cNvGrpSpPr/>
          <p:nvPr/>
        </p:nvGrpSpPr>
        <p:grpSpPr>
          <a:xfrm>
            <a:off x="7447651" y="860819"/>
            <a:ext cx="3380065" cy="3379837"/>
            <a:chOff x="-1087568" y="-1126448"/>
            <a:chExt cx="2274300" cy="2274300"/>
          </a:xfrm>
        </p:grpSpPr>
        <p:sp>
          <p:nvSpPr>
            <p:cNvPr id="457" name="Google Shape;457;p1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6"/>
          <p:cNvSpPr/>
          <p:nvPr/>
        </p:nvSpPr>
        <p:spPr>
          <a:xfrm flipH="1">
            <a:off x="388402" y="2261863"/>
            <a:ext cx="60026" cy="5999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4147675" y="2529125"/>
            <a:ext cx="47313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5010175" y="3116825"/>
            <a:ext cx="2975100" cy="69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title" idx="2" hasCustomPrompt="1"/>
          </p:nvPr>
        </p:nvSpPr>
        <p:spPr>
          <a:xfrm>
            <a:off x="5577925" y="1331263"/>
            <a:ext cx="1839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/>
          <p:nvPr/>
        </p:nvSpPr>
        <p:spPr>
          <a:xfrm rot="538783">
            <a:off x="7590835" y="4435473"/>
            <a:ext cx="834279" cy="99245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94745">
            <a:off x="7674223" y="-78173"/>
            <a:ext cx="787928" cy="1269373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10800000">
            <a:off x="8426497" y="4087887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8624255" y="854907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>
            <a:off x="8455564" y="-29735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10800000">
            <a:off x="8084408" y="655276"/>
            <a:ext cx="1066167" cy="4517949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740FA3">
              <a:alpha val="146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10800000">
            <a:off x="8651098" y="2788161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0800000">
            <a:off x="8262404" y="365517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>
            <a:off x="8624259" y="248198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10800000">
            <a:off x="8781809" y="4804911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10800000">
            <a:off x="6453744" y="1764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>
            <a:off x="8262394" y="486492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>
            <a:off x="2317745" y="587629"/>
            <a:ext cx="201031" cy="26632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>
            <a:off x="782770" y="3408479"/>
            <a:ext cx="201031" cy="26632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>
            <a:off x="441769" y="109632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0800000">
            <a:off x="2640869" y="4755282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10800000">
            <a:off x="251959" y="1674036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10800000">
            <a:off x="4541996" y="268861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10800000">
            <a:off x="1598759" y="4755286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16800" y="1028375"/>
            <a:ext cx="7710300" cy="3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B000"/>
              </a:buClr>
              <a:buSzPts val="14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16800" y="455675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443992" y="840453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7583971" y="4501660"/>
            <a:ext cx="880538" cy="74096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-929517">
            <a:off x="8446483" y="4481710"/>
            <a:ext cx="697261" cy="780876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8336604" y="-184839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26223" y="-22878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-69881" y="3614958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-31375" y="446184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-24181" y="-22898"/>
            <a:ext cx="702217" cy="2975656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4"/>
          <p:cNvGrpSpPr/>
          <p:nvPr/>
        </p:nvGrpSpPr>
        <p:grpSpPr>
          <a:xfrm>
            <a:off x="-1087568" y="-1126448"/>
            <a:ext cx="2274300" cy="2274300"/>
            <a:chOff x="-1087568" y="-1126448"/>
            <a:chExt cx="2274300" cy="2274300"/>
          </a:xfrm>
        </p:grpSpPr>
        <p:sp>
          <p:nvSpPr>
            <p:cNvPr id="73" name="Google Shape;73;p4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8000382" y="4004977"/>
            <a:ext cx="2274300" cy="2274300"/>
            <a:chOff x="-1087568" y="-1126448"/>
            <a:chExt cx="2274300" cy="2274300"/>
          </a:xfrm>
        </p:grpSpPr>
        <p:sp>
          <p:nvSpPr>
            <p:cNvPr id="78" name="Google Shape;78;p4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4"/>
          <p:cNvSpPr/>
          <p:nvPr/>
        </p:nvSpPr>
        <p:spPr>
          <a:xfrm>
            <a:off x="855300" y="14655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874400" y="39192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327950" y="4402825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442100" y="48421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699738" y="23580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25200" y="17581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8424174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8608325" y="34465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8920738" y="7120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8863" y="3801538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2553123" y="481462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7357023" y="1261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716800" y="456500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/>
          <p:nvPr/>
        </p:nvSpPr>
        <p:spPr>
          <a:xfrm rot="10800000">
            <a:off x="-7861" y="2307661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10800000">
            <a:off x="-5637" y="3429350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88D3">
              <a:alpha val="1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 flipH="1">
            <a:off x="774734" y="4593833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10800000" flipH="1">
            <a:off x="-18632" y="-2291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-1134868" y="-1133248"/>
            <a:ext cx="2274300" cy="2274300"/>
            <a:chOff x="-1087568" y="-1126448"/>
            <a:chExt cx="2274300" cy="2274300"/>
          </a:xfrm>
        </p:grpSpPr>
        <p:sp>
          <p:nvSpPr>
            <p:cNvPr id="162" name="Google Shape;162;p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6"/>
          <p:cNvSpPr/>
          <p:nvPr/>
        </p:nvSpPr>
        <p:spPr>
          <a:xfrm>
            <a:off x="411875" y="4731343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483400" y="960875"/>
            <a:ext cx="81175" cy="8114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805475" y="139463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683050" y="4755188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302463" y="279448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8441760" y="908819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378022" y="-116473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88D3">
              <a:alpha val="1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"/>
          <p:cNvSpPr/>
          <p:nvPr/>
        </p:nvSpPr>
        <p:spPr>
          <a:xfrm rot="10800000" flipH="1">
            <a:off x="7833036" y="-107682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 flipH="1">
            <a:off x="8496218" y="4471301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6"/>
          <p:cNvGrpSpPr/>
          <p:nvPr/>
        </p:nvGrpSpPr>
        <p:grpSpPr>
          <a:xfrm rot="10800000">
            <a:off x="8040350" y="4025570"/>
            <a:ext cx="2274300" cy="2274300"/>
            <a:chOff x="-1087568" y="-1126448"/>
            <a:chExt cx="2274300" cy="2274300"/>
          </a:xfrm>
        </p:grpSpPr>
        <p:sp>
          <p:nvSpPr>
            <p:cNvPr id="176" name="Google Shape;176;p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6"/>
          <p:cNvSpPr/>
          <p:nvPr/>
        </p:nvSpPr>
        <p:spPr>
          <a:xfrm rot="10800000">
            <a:off x="8648389" y="276058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 rot="10800000">
            <a:off x="8615208" y="4124605"/>
            <a:ext cx="81175" cy="8114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/>
          <p:nvPr/>
        </p:nvSpPr>
        <p:spPr>
          <a:xfrm rot="10800000">
            <a:off x="8183557" y="477446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/>
          <p:nvPr/>
        </p:nvSpPr>
        <p:spPr>
          <a:xfrm rot="10800000">
            <a:off x="8817294" y="2312135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8900732" scaled="0"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"/>
          <p:cNvSpPr txBox="1">
            <a:spLocks noGrp="1"/>
          </p:cNvSpPr>
          <p:nvPr>
            <p:ph type="title"/>
          </p:nvPr>
        </p:nvSpPr>
        <p:spPr>
          <a:xfrm>
            <a:off x="716800" y="3107900"/>
            <a:ext cx="2760900" cy="15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8588675" y="1562175"/>
            <a:ext cx="747653" cy="2076276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"/>
          <p:cNvSpPr/>
          <p:nvPr/>
        </p:nvSpPr>
        <p:spPr>
          <a:xfrm>
            <a:off x="7648215" y="4273086"/>
            <a:ext cx="1423780" cy="1198113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8065850" y="-184854"/>
            <a:ext cx="1108595" cy="2545312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32298" y="-22878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-63806" y="3614958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-25300" y="446184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-18106" y="-22898"/>
            <a:ext cx="702217" cy="2975656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 flipH="1">
            <a:off x="8300354" y="4402342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"/>
          <p:cNvSpPr/>
          <p:nvPr/>
        </p:nvSpPr>
        <p:spPr>
          <a:xfrm flipH="1">
            <a:off x="317450" y="141620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/>
          <p:nvPr/>
        </p:nvSpPr>
        <p:spPr>
          <a:xfrm flipH="1">
            <a:off x="388660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"/>
          <p:cNvSpPr/>
          <p:nvPr/>
        </p:nvSpPr>
        <p:spPr>
          <a:xfrm flipH="1">
            <a:off x="125199" y="7120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"/>
          <p:cNvSpPr/>
          <p:nvPr/>
        </p:nvSpPr>
        <p:spPr>
          <a:xfrm flipH="1">
            <a:off x="6846046" y="474134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"/>
          <p:cNvSpPr/>
          <p:nvPr/>
        </p:nvSpPr>
        <p:spPr>
          <a:xfrm flipH="1">
            <a:off x="8819749" y="41369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 flipH="1">
            <a:off x="8700221" y="834783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"/>
          <p:cNvSpPr/>
          <p:nvPr/>
        </p:nvSpPr>
        <p:spPr>
          <a:xfrm flipH="1">
            <a:off x="7948274" y="5840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0"/>
          <p:cNvSpPr/>
          <p:nvPr/>
        </p:nvSpPr>
        <p:spPr>
          <a:xfrm flipH="1">
            <a:off x="3926949" y="1008173"/>
            <a:ext cx="119503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"/>
          <p:cNvSpPr txBox="1">
            <a:spLocks noGrp="1"/>
          </p:cNvSpPr>
          <p:nvPr>
            <p:ph type="title"/>
          </p:nvPr>
        </p:nvSpPr>
        <p:spPr>
          <a:xfrm>
            <a:off x="719813" y="1500625"/>
            <a:ext cx="37758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5" name="Google Shape;645;p22"/>
          <p:cNvSpPr txBox="1">
            <a:spLocks noGrp="1"/>
          </p:cNvSpPr>
          <p:nvPr>
            <p:ph type="subTitle" idx="1"/>
          </p:nvPr>
        </p:nvSpPr>
        <p:spPr>
          <a:xfrm>
            <a:off x="719813" y="2716475"/>
            <a:ext cx="3775800" cy="92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46" name="Google Shape;646;p22"/>
          <p:cNvGrpSpPr/>
          <p:nvPr/>
        </p:nvGrpSpPr>
        <p:grpSpPr>
          <a:xfrm>
            <a:off x="4912443" y="1017517"/>
            <a:ext cx="5839715" cy="5839715"/>
            <a:chOff x="-3791416" y="-1218645"/>
            <a:chExt cx="7569300" cy="7569300"/>
          </a:xfrm>
        </p:grpSpPr>
        <p:sp>
          <p:nvSpPr>
            <p:cNvPr id="647" name="Google Shape;647;p22"/>
            <p:cNvSpPr/>
            <p:nvPr/>
          </p:nvSpPr>
          <p:spPr>
            <a:xfrm>
              <a:off x="-1542462" y="1030300"/>
              <a:ext cx="3071400" cy="3071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-1972812" y="599950"/>
              <a:ext cx="3932100" cy="3932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-2270712" y="302050"/>
              <a:ext cx="4527900" cy="45279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-2973462" y="-400700"/>
              <a:ext cx="5933400" cy="5933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-3791416" y="-1218645"/>
              <a:ext cx="7569300" cy="7569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22"/>
          <p:cNvSpPr/>
          <p:nvPr/>
        </p:nvSpPr>
        <p:spPr>
          <a:xfrm>
            <a:off x="26223" y="-22878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2"/>
          <p:cNvSpPr/>
          <p:nvPr/>
        </p:nvSpPr>
        <p:spPr>
          <a:xfrm>
            <a:off x="-69881" y="3614958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2"/>
          <p:cNvSpPr/>
          <p:nvPr/>
        </p:nvSpPr>
        <p:spPr>
          <a:xfrm>
            <a:off x="-31375" y="446184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2"/>
          <p:cNvSpPr/>
          <p:nvPr/>
        </p:nvSpPr>
        <p:spPr>
          <a:xfrm>
            <a:off x="-24181" y="-22898"/>
            <a:ext cx="702217" cy="2975656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2"/>
          <p:cNvSpPr/>
          <p:nvPr/>
        </p:nvSpPr>
        <p:spPr>
          <a:xfrm>
            <a:off x="284538" y="2109475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2"/>
          <p:cNvSpPr/>
          <p:nvPr/>
        </p:nvSpPr>
        <p:spPr>
          <a:xfrm>
            <a:off x="4827850" y="3835650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575663" y="4402838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2"/>
          <p:cNvSpPr/>
          <p:nvPr/>
        </p:nvSpPr>
        <p:spPr>
          <a:xfrm>
            <a:off x="442100" y="48421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2"/>
          <p:cNvSpPr/>
          <p:nvPr/>
        </p:nvSpPr>
        <p:spPr>
          <a:xfrm>
            <a:off x="8519163" y="1649675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2"/>
          <p:cNvSpPr/>
          <p:nvPr/>
        </p:nvSpPr>
        <p:spPr>
          <a:xfrm>
            <a:off x="284550" y="285425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2"/>
          <p:cNvSpPr/>
          <p:nvPr/>
        </p:nvSpPr>
        <p:spPr>
          <a:xfrm>
            <a:off x="5572099" y="45341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2"/>
          <p:cNvSpPr/>
          <p:nvPr/>
        </p:nvSpPr>
        <p:spPr>
          <a:xfrm>
            <a:off x="8835413" y="76081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2"/>
          <p:cNvSpPr/>
          <p:nvPr/>
        </p:nvSpPr>
        <p:spPr>
          <a:xfrm>
            <a:off x="8598538" y="46535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2"/>
          <p:cNvSpPr/>
          <p:nvPr/>
        </p:nvSpPr>
        <p:spPr>
          <a:xfrm>
            <a:off x="2553123" y="481462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2"/>
          <p:cNvSpPr/>
          <p:nvPr/>
        </p:nvSpPr>
        <p:spPr>
          <a:xfrm>
            <a:off x="7101073" y="2357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2"/>
          <p:cNvSpPr/>
          <p:nvPr/>
        </p:nvSpPr>
        <p:spPr>
          <a:xfrm>
            <a:off x="744473" y="1261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2"/>
          <p:cNvSpPr/>
          <p:nvPr/>
        </p:nvSpPr>
        <p:spPr>
          <a:xfrm>
            <a:off x="6794225" y="15006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6198662" scaled="0"/>
        </a:gra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4"/>
          <p:cNvSpPr/>
          <p:nvPr/>
        </p:nvSpPr>
        <p:spPr>
          <a:xfrm rot="10800000" flipH="1">
            <a:off x="8381513" y="3429350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88D3">
              <a:alpha val="1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4"/>
          <p:cNvSpPr/>
          <p:nvPr/>
        </p:nvSpPr>
        <p:spPr>
          <a:xfrm>
            <a:off x="8705813" y="23580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4"/>
          <p:cNvSpPr/>
          <p:nvPr/>
        </p:nvSpPr>
        <p:spPr>
          <a:xfrm rot="10800000">
            <a:off x="-7861" y="2307661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4"/>
          <p:cNvSpPr/>
          <p:nvPr/>
        </p:nvSpPr>
        <p:spPr>
          <a:xfrm rot="10800000">
            <a:off x="-5637" y="3429350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88D3">
              <a:alpha val="1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4"/>
          <p:cNvSpPr/>
          <p:nvPr/>
        </p:nvSpPr>
        <p:spPr>
          <a:xfrm flipH="1">
            <a:off x="774734" y="4593833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4"/>
          <p:cNvSpPr/>
          <p:nvPr/>
        </p:nvSpPr>
        <p:spPr>
          <a:xfrm rot="10800000" flipH="1">
            <a:off x="-18632" y="-2291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4"/>
          <p:cNvSpPr/>
          <p:nvPr/>
        </p:nvSpPr>
        <p:spPr>
          <a:xfrm rot="9829011">
            <a:off x="7737065" y="4612328"/>
            <a:ext cx="880547" cy="740974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4"/>
          <p:cNvSpPr/>
          <p:nvPr/>
        </p:nvSpPr>
        <p:spPr>
          <a:xfrm rot="-9899975" flipH="1">
            <a:off x="8519425" y="-125508"/>
            <a:ext cx="697249" cy="780862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34"/>
          <p:cNvGrpSpPr/>
          <p:nvPr/>
        </p:nvGrpSpPr>
        <p:grpSpPr>
          <a:xfrm>
            <a:off x="-1134868" y="-1133248"/>
            <a:ext cx="2274300" cy="2274300"/>
            <a:chOff x="-1087568" y="-1126448"/>
            <a:chExt cx="2274300" cy="2274300"/>
          </a:xfrm>
        </p:grpSpPr>
        <p:sp>
          <p:nvSpPr>
            <p:cNvPr id="976" name="Google Shape;976;p34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34"/>
          <p:cNvSpPr/>
          <p:nvPr/>
        </p:nvSpPr>
        <p:spPr>
          <a:xfrm>
            <a:off x="8880475" y="39192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4"/>
          <p:cNvSpPr/>
          <p:nvPr/>
        </p:nvSpPr>
        <p:spPr>
          <a:xfrm>
            <a:off x="8430249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4"/>
          <p:cNvSpPr/>
          <p:nvPr/>
        </p:nvSpPr>
        <p:spPr>
          <a:xfrm rot="1705102" flipH="1">
            <a:off x="8518361" y="2682192"/>
            <a:ext cx="790824" cy="940802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0C970">
              <a:alpha val="16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" name="Google Shape;983;p34"/>
          <p:cNvGrpSpPr/>
          <p:nvPr/>
        </p:nvGrpSpPr>
        <p:grpSpPr>
          <a:xfrm>
            <a:off x="8020382" y="-1133248"/>
            <a:ext cx="2274300" cy="2274300"/>
            <a:chOff x="-1087568" y="-1126448"/>
            <a:chExt cx="2274300" cy="2274300"/>
          </a:xfrm>
        </p:grpSpPr>
        <p:sp>
          <p:nvSpPr>
            <p:cNvPr id="984" name="Google Shape;984;p34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34"/>
          <p:cNvSpPr/>
          <p:nvPr/>
        </p:nvSpPr>
        <p:spPr>
          <a:xfrm>
            <a:off x="411875" y="4731343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4"/>
          <p:cNvSpPr/>
          <p:nvPr/>
        </p:nvSpPr>
        <p:spPr>
          <a:xfrm>
            <a:off x="483400" y="960875"/>
            <a:ext cx="81175" cy="81142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4"/>
          <p:cNvSpPr/>
          <p:nvPr/>
        </p:nvSpPr>
        <p:spPr>
          <a:xfrm>
            <a:off x="805475" y="139463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4"/>
          <p:cNvSpPr/>
          <p:nvPr/>
        </p:nvSpPr>
        <p:spPr>
          <a:xfrm>
            <a:off x="8614400" y="34465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4"/>
          <p:cNvSpPr/>
          <p:nvPr/>
        </p:nvSpPr>
        <p:spPr>
          <a:xfrm>
            <a:off x="8854011" y="1042033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4"/>
          <p:cNvSpPr/>
          <p:nvPr/>
        </p:nvSpPr>
        <p:spPr>
          <a:xfrm>
            <a:off x="1683050" y="4755188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4"/>
          <p:cNvSpPr/>
          <p:nvPr/>
        </p:nvSpPr>
        <p:spPr>
          <a:xfrm>
            <a:off x="302463" y="279448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5"/>
          <p:cNvSpPr/>
          <p:nvPr/>
        </p:nvSpPr>
        <p:spPr>
          <a:xfrm>
            <a:off x="8443992" y="840453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5"/>
          <p:cNvSpPr/>
          <p:nvPr/>
        </p:nvSpPr>
        <p:spPr>
          <a:xfrm>
            <a:off x="7583971" y="4501660"/>
            <a:ext cx="880538" cy="74096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5"/>
          <p:cNvSpPr/>
          <p:nvPr/>
        </p:nvSpPr>
        <p:spPr>
          <a:xfrm rot="-929517">
            <a:off x="8446483" y="4481710"/>
            <a:ext cx="697261" cy="780876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5"/>
          <p:cNvSpPr/>
          <p:nvPr/>
        </p:nvSpPr>
        <p:spPr>
          <a:xfrm>
            <a:off x="8336604" y="-184839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5"/>
          <p:cNvSpPr/>
          <p:nvPr/>
        </p:nvSpPr>
        <p:spPr>
          <a:xfrm>
            <a:off x="26223" y="-22878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5"/>
          <p:cNvSpPr/>
          <p:nvPr/>
        </p:nvSpPr>
        <p:spPr>
          <a:xfrm>
            <a:off x="-69881" y="3614958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5"/>
          <p:cNvSpPr/>
          <p:nvPr/>
        </p:nvSpPr>
        <p:spPr>
          <a:xfrm>
            <a:off x="-31375" y="446184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5"/>
          <p:cNvSpPr/>
          <p:nvPr/>
        </p:nvSpPr>
        <p:spPr>
          <a:xfrm>
            <a:off x="-24181" y="-22898"/>
            <a:ext cx="702217" cy="2975656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" name="Google Shape;1004;p35"/>
          <p:cNvGrpSpPr/>
          <p:nvPr/>
        </p:nvGrpSpPr>
        <p:grpSpPr>
          <a:xfrm>
            <a:off x="-1087568" y="-1126448"/>
            <a:ext cx="2274300" cy="2274300"/>
            <a:chOff x="-1087568" y="-1126448"/>
            <a:chExt cx="2274300" cy="2274300"/>
          </a:xfrm>
        </p:grpSpPr>
        <p:sp>
          <p:nvSpPr>
            <p:cNvPr id="1005" name="Google Shape;1005;p35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" name="Google Shape;1009;p35"/>
          <p:cNvGrpSpPr/>
          <p:nvPr/>
        </p:nvGrpSpPr>
        <p:grpSpPr>
          <a:xfrm>
            <a:off x="8000382" y="4004977"/>
            <a:ext cx="2274300" cy="2274300"/>
            <a:chOff x="-1087568" y="-1126448"/>
            <a:chExt cx="2274300" cy="2274300"/>
          </a:xfrm>
        </p:grpSpPr>
        <p:sp>
          <p:nvSpPr>
            <p:cNvPr id="1010" name="Google Shape;1010;p35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35"/>
          <p:cNvSpPr/>
          <p:nvPr/>
        </p:nvSpPr>
        <p:spPr>
          <a:xfrm>
            <a:off x="855300" y="14655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5"/>
          <p:cNvSpPr/>
          <p:nvPr/>
        </p:nvSpPr>
        <p:spPr>
          <a:xfrm>
            <a:off x="8874400" y="39192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5"/>
          <p:cNvSpPr/>
          <p:nvPr/>
        </p:nvSpPr>
        <p:spPr>
          <a:xfrm>
            <a:off x="327950" y="4402825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5"/>
          <p:cNvSpPr/>
          <p:nvPr/>
        </p:nvSpPr>
        <p:spPr>
          <a:xfrm>
            <a:off x="442100" y="48421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5"/>
          <p:cNvSpPr/>
          <p:nvPr/>
        </p:nvSpPr>
        <p:spPr>
          <a:xfrm>
            <a:off x="8699738" y="23580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5"/>
          <p:cNvSpPr/>
          <p:nvPr/>
        </p:nvSpPr>
        <p:spPr>
          <a:xfrm>
            <a:off x="125200" y="17581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5"/>
          <p:cNvSpPr/>
          <p:nvPr/>
        </p:nvSpPr>
        <p:spPr>
          <a:xfrm>
            <a:off x="8424174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5"/>
          <p:cNvSpPr/>
          <p:nvPr/>
        </p:nvSpPr>
        <p:spPr>
          <a:xfrm>
            <a:off x="8608325" y="34465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5"/>
          <p:cNvSpPr/>
          <p:nvPr/>
        </p:nvSpPr>
        <p:spPr>
          <a:xfrm>
            <a:off x="8920738" y="7120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5"/>
          <p:cNvSpPr/>
          <p:nvPr/>
        </p:nvSpPr>
        <p:spPr>
          <a:xfrm>
            <a:off x="78863" y="3801538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5"/>
          <p:cNvSpPr/>
          <p:nvPr/>
        </p:nvSpPr>
        <p:spPr>
          <a:xfrm>
            <a:off x="2553123" y="4814620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5"/>
          <p:cNvSpPr/>
          <p:nvPr/>
        </p:nvSpPr>
        <p:spPr>
          <a:xfrm>
            <a:off x="7357023" y="1261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8900732" scaled="0"/>
        </a:gra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6"/>
          <p:cNvSpPr/>
          <p:nvPr/>
        </p:nvSpPr>
        <p:spPr>
          <a:xfrm>
            <a:off x="6707050" y="2554322"/>
            <a:ext cx="26641" cy="29978"/>
          </a:xfrm>
          <a:custGeom>
            <a:avLst/>
            <a:gdLst/>
            <a:ahLst/>
            <a:cxnLst/>
            <a:rect l="l" t="t" r="r" b="b"/>
            <a:pathLst>
              <a:path w="423" h="476" extrusionOk="0">
                <a:moveTo>
                  <a:pt x="1" y="1"/>
                </a:moveTo>
                <a:lnTo>
                  <a:pt x="1" y="475"/>
                </a:lnTo>
                <a:lnTo>
                  <a:pt x="277" y="475"/>
                </a:lnTo>
                <a:cubicBezTo>
                  <a:pt x="354" y="475"/>
                  <a:pt x="422" y="407"/>
                  <a:pt x="422" y="330"/>
                </a:cubicBezTo>
                <a:lnTo>
                  <a:pt x="422" y="1"/>
                </a:lnTo>
                <a:close/>
              </a:path>
            </a:pathLst>
          </a:custGeom>
          <a:solidFill>
            <a:srgbClr val="132B5F">
              <a:alpha val="28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71330" y="488492"/>
            <a:ext cx="5223" cy="36560"/>
          </a:xfrm>
          <a:custGeom>
            <a:avLst/>
            <a:gdLst/>
            <a:ahLst/>
            <a:cxnLst/>
            <a:rect l="l" t="t" r="r" b="b"/>
            <a:pathLst>
              <a:path w="32" h="224" extrusionOk="0">
                <a:moveTo>
                  <a:pt x="32" y="0"/>
                </a:moveTo>
                <a:cubicBezTo>
                  <a:pt x="9" y="45"/>
                  <a:pt x="0" y="90"/>
                  <a:pt x="0" y="121"/>
                </a:cubicBezTo>
                <a:cubicBezTo>
                  <a:pt x="0" y="161"/>
                  <a:pt x="9" y="192"/>
                  <a:pt x="32" y="224"/>
                </a:cubicBezTo>
                <a:lnTo>
                  <a:pt x="32" y="0"/>
                </a:lnTo>
                <a:close/>
              </a:path>
            </a:pathLst>
          </a:custGeom>
          <a:solidFill>
            <a:srgbClr val="0606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29" name="Google Shape;1029;p36"/>
          <p:cNvSpPr/>
          <p:nvPr/>
        </p:nvSpPr>
        <p:spPr>
          <a:xfrm flipH="1">
            <a:off x="-7861" y="840453"/>
            <a:ext cx="702233" cy="1950142"/>
          </a:xfrm>
          <a:custGeom>
            <a:avLst/>
            <a:gdLst/>
            <a:ahLst/>
            <a:cxnLst/>
            <a:rect l="l" t="t" r="r" b="b"/>
            <a:pathLst>
              <a:path w="28976" h="80468" extrusionOk="0">
                <a:moveTo>
                  <a:pt x="27083" y="10166"/>
                </a:moveTo>
                <a:cubicBezTo>
                  <a:pt x="27473" y="10674"/>
                  <a:pt x="28975" y="16469"/>
                  <a:pt x="27375" y="18576"/>
                </a:cubicBezTo>
                <a:cubicBezTo>
                  <a:pt x="25756" y="20664"/>
                  <a:pt x="23336" y="19883"/>
                  <a:pt x="23141" y="22517"/>
                </a:cubicBezTo>
                <a:cubicBezTo>
                  <a:pt x="22946" y="25151"/>
                  <a:pt x="24897" y="26225"/>
                  <a:pt x="23922" y="28995"/>
                </a:cubicBezTo>
                <a:cubicBezTo>
                  <a:pt x="22946" y="31746"/>
                  <a:pt x="25561" y="35454"/>
                  <a:pt x="19083" y="41561"/>
                </a:cubicBezTo>
                <a:cubicBezTo>
                  <a:pt x="12585" y="47668"/>
                  <a:pt x="18654" y="52078"/>
                  <a:pt x="19415" y="53502"/>
                </a:cubicBezTo>
                <a:cubicBezTo>
                  <a:pt x="20176" y="54907"/>
                  <a:pt x="25190" y="59590"/>
                  <a:pt x="25932" y="66380"/>
                </a:cubicBezTo>
                <a:cubicBezTo>
                  <a:pt x="26810" y="74516"/>
                  <a:pt x="24468" y="80467"/>
                  <a:pt x="19219" y="80467"/>
                </a:cubicBezTo>
                <a:cubicBezTo>
                  <a:pt x="13951" y="80467"/>
                  <a:pt x="11025" y="78028"/>
                  <a:pt x="11025" y="78028"/>
                </a:cubicBezTo>
                <a:cubicBezTo>
                  <a:pt x="11025" y="78028"/>
                  <a:pt x="14088" y="73716"/>
                  <a:pt x="12917" y="69931"/>
                </a:cubicBezTo>
                <a:cubicBezTo>
                  <a:pt x="11746" y="66146"/>
                  <a:pt x="6361" y="64975"/>
                  <a:pt x="6537" y="59355"/>
                </a:cubicBezTo>
                <a:cubicBezTo>
                  <a:pt x="6732" y="53717"/>
                  <a:pt x="10127" y="51551"/>
                  <a:pt x="10342" y="47161"/>
                </a:cubicBezTo>
                <a:cubicBezTo>
                  <a:pt x="10537" y="42770"/>
                  <a:pt x="3766" y="38029"/>
                  <a:pt x="1874" y="29424"/>
                </a:cubicBezTo>
                <a:cubicBezTo>
                  <a:pt x="0" y="20820"/>
                  <a:pt x="7083" y="17230"/>
                  <a:pt x="7922" y="8859"/>
                </a:cubicBezTo>
                <a:cubicBezTo>
                  <a:pt x="8781" y="489"/>
                  <a:pt x="15473" y="1"/>
                  <a:pt x="17541" y="918"/>
                </a:cubicBezTo>
                <a:cubicBezTo>
                  <a:pt x="19571" y="1796"/>
                  <a:pt x="27083" y="10166"/>
                  <a:pt x="27083" y="10166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6"/>
          <p:cNvSpPr/>
          <p:nvPr/>
        </p:nvSpPr>
        <p:spPr>
          <a:xfrm flipH="1">
            <a:off x="673855" y="4501660"/>
            <a:ext cx="880538" cy="740967"/>
          </a:xfrm>
          <a:custGeom>
            <a:avLst/>
            <a:gdLst/>
            <a:ahLst/>
            <a:cxnLst/>
            <a:rect l="l" t="t" r="r" b="b"/>
            <a:pathLst>
              <a:path w="13801" h="11613" extrusionOk="0">
                <a:moveTo>
                  <a:pt x="9444" y="0"/>
                </a:moveTo>
                <a:cubicBezTo>
                  <a:pt x="7833" y="0"/>
                  <a:pt x="6570" y="3916"/>
                  <a:pt x="5156" y="5457"/>
                </a:cubicBezTo>
                <a:cubicBezTo>
                  <a:pt x="3673" y="7115"/>
                  <a:pt x="239" y="7779"/>
                  <a:pt x="83" y="9320"/>
                </a:cubicBezTo>
                <a:cubicBezTo>
                  <a:pt x="0" y="10448"/>
                  <a:pt x="1405" y="11612"/>
                  <a:pt x="3877" y="11612"/>
                </a:cubicBezTo>
                <a:cubicBezTo>
                  <a:pt x="5467" y="11612"/>
                  <a:pt x="7498" y="11130"/>
                  <a:pt x="9859" y="9847"/>
                </a:cubicBezTo>
                <a:cubicBezTo>
                  <a:pt x="9859" y="9847"/>
                  <a:pt x="13800" y="7798"/>
                  <a:pt x="13800" y="6706"/>
                </a:cubicBezTo>
                <a:cubicBezTo>
                  <a:pt x="13800" y="5594"/>
                  <a:pt x="11576" y="5516"/>
                  <a:pt x="10951" y="4481"/>
                </a:cubicBezTo>
                <a:cubicBezTo>
                  <a:pt x="10346" y="3447"/>
                  <a:pt x="11634" y="755"/>
                  <a:pt x="9820" y="72"/>
                </a:cubicBezTo>
                <a:cubicBezTo>
                  <a:pt x="9692" y="23"/>
                  <a:pt x="9567" y="0"/>
                  <a:pt x="9444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6"/>
          <p:cNvSpPr/>
          <p:nvPr/>
        </p:nvSpPr>
        <p:spPr>
          <a:xfrm rot="929517" flipH="1">
            <a:off x="-5379" y="4481710"/>
            <a:ext cx="697261" cy="780876"/>
          </a:xfrm>
          <a:custGeom>
            <a:avLst/>
            <a:gdLst/>
            <a:ahLst/>
            <a:cxnLst/>
            <a:rect l="l" t="t" r="r" b="b"/>
            <a:pathLst>
              <a:path w="9913" h="11101" extrusionOk="0">
                <a:moveTo>
                  <a:pt x="6984" y="1"/>
                </a:moveTo>
                <a:cubicBezTo>
                  <a:pt x="4638" y="1"/>
                  <a:pt x="3110" y="2095"/>
                  <a:pt x="2869" y="4506"/>
                </a:cubicBezTo>
                <a:cubicBezTo>
                  <a:pt x="2635" y="7042"/>
                  <a:pt x="1" y="8662"/>
                  <a:pt x="1" y="8662"/>
                </a:cubicBezTo>
                <a:cubicBezTo>
                  <a:pt x="1" y="8662"/>
                  <a:pt x="8137" y="11101"/>
                  <a:pt x="8391" y="11101"/>
                </a:cubicBezTo>
                <a:cubicBezTo>
                  <a:pt x="8625" y="11101"/>
                  <a:pt x="9913" y="272"/>
                  <a:pt x="7357" y="18"/>
                </a:cubicBezTo>
                <a:cubicBezTo>
                  <a:pt x="7230" y="6"/>
                  <a:pt x="7106" y="1"/>
                  <a:pt x="6984" y="1"/>
                </a:cubicBezTo>
                <a:close/>
              </a:path>
            </a:pathLst>
          </a:custGeom>
          <a:solidFill>
            <a:srgbClr val="0088D3">
              <a:alpha val="275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6"/>
          <p:cNvSpPr/>
          <p:nvPr/>
        </p:nvSpPr>
        <p:spPr>
          <a:xfrm flipH="1">
            <a:off x="-5637" y="-184839"/>
            <a:ext cx="807397" cy="1853745"/>
          </a:xfrm>
          <a:custGeom>
            <a:avLst/>
            <a:gdLst/>
            <a:ahLst/>
            <a:cxnLst/>
            <a:rect l="l" t="t" r="r" b="b"/>
            <a:pathLst>
              <a:path w="8040" h="18459" extrusionOk="0">
                <a:moveTo>
                  <a:pt x="1854" y="1"/>
                </a:moveTo>
                <a:lnTo>
                  <a:pt x="1" y="586"/>
                </a:lnTo>
                <a:cubicBezTo>
                  <a:pt x="1" y="586"/>
                  <a:pt x="703" y="4196"/>
                  <a:pt x="3240" y="4996"/>
                </a:cubicBezTo>
                <a:cubicBezTo>
                  <a:pt x="5776" y="5815"/>
                  <a:pt x="5054" y="7786"/>
                  <a:pt x="4762" y="10108"/>
                </a:cubicBezTo>
                <a:cubicBezTo>
                  <a:pt x="4547" y="11903"/>
                  <a:pt x="5327" y="17756"/>
                  <a:pt x="8040" y="18459"/>
                </a:cubicBezTo>
                <a:lnTo>
                  <a:pt x="8040" y="937"/>
                </a:lnTo>
                <a:lnTo>
                  <a:pt x="1854" y="1"/>
                </a:ln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6"/>
          <p:cNvSpPr/>
          <p:nvPr/>
        </p:nvSpPr>
        <p:spPr>
          <a:xfrm flipH="1">
            <a:off x="8438476" y="-22878"/>
            <a:ext cx="673666" cy="1085328"/>
          </a:xfrm>
          <a:custGeom>
            <a:avLst/>
            <a:gdLst/>
            <a:ahLst/>
            <a:cxnLst/>
            <a:rect l="l" t="t" r="r" b="b"/>
            <a:pathLst>
              <a:path w="9714" h="15650" extrusionOk="0">
                <a:moveTo>
                  <a:pt x="9191" y="1"/>
                </a:moveTo>
                <a:lnTo>
                  <a:pt x="1" y="372"/>
                </a:lnTo>
                <a:cubicBezTo>
                  <a:pt x="1" y="372"/>
                  <a:pt x="3884" y="2537"/>
                  <a:pt x="3923" y="4235"/>
                </a:cubicBezTo>
                <a:cubicBezTo>
                  <a:pt x="4001" y="5952"/>
                  <a:pt x="3415" y="8566"/>
                  <a:pt x="5269" y="9464"/>
                </a:cubicBezTo>
                <a:cubicBezTo>
                  <a:pt x="8235" y="10888"/>
                  <a:pt x="7142" y="14947"/>
                  <a:pt x="7806" y="15493"/>
                </a:cubicBezTo>
                <a:cubicBezTo>
                  <a:pt x="7932" y="15600"/>
                  <a:pt x="8053" y="15649"/>
                  <a:pt x="8169" y="15649"/>
                </a:cubicBezTo>
                <a:cubicBezTo>
                  <a:pt x="9132" y="15649"/>
                  <a:pt x="9713" y="12264"/>
                  <a:pt x="9191" y="10401"/>
                </a:cubicBezTo>
                <a:cubicBezTo>
                  <a:pt x="8215" y="6908"/>
                  <a:pt x="7162" y="5386"/>
                  <a:pt x="7493" y="3610"/>
                </a:cubicBezTo>
                <a:cubicBezTo>
                  <a:pt x="7806" y="1835"/>
                  <a:pt x="9191" y="1"/>
                  <a:pt x="9191" y="1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6"/>
          <p:cNvSpPr/>
          <p:nvPr/>
        </p:nvSpPr>
        <p:spPr>
          <a:xfrm flipH="1">
            <a:off x="8636234" y="3614958"/>
            <a:ext cx="572012" cy="680471"/>
          </a:xfrm>
          <a:custGeom>
            <a:avLst/>
            <a:gdLst/>
            <a:ahLst/>
            <a:cxnLst/>
            <a:rect l="l" t="t" r="r" b="b"/>
            <a:pathLst>
              <a:path w="11865" h="14114" extrusionOk="0">
                <a:moveTo>
                  <a:pt x="7408" y="1"/>
                </a:moveTo>
                <a:cubicBezTo>
                  <a:pt x="7217" y="1"/>
                  <a:pt x="7032" y="52"/>
                  <a:pt x="6857" y="161"/>
                </a:cubicBezTo>
                <a:cubicBezTo>
                  <a:pt x="4925" y="1391"/>
                  <a:pt x="7520" y="6015"/>
                  <a:pt x="4262" y="7205"/>
                </a:cubicBezTo>
                <a:cubicBezTo>
                  <a:pt x="1023" y="8434"/>
                  <a:pt x="203" y="11946"/>
                  <a:pt x="203" y="11946"/>
                </a:cubicBezTo>
                <a:cubicBezTo>
                  <a:pt x="1" y="13213"/>
                  <a:pt x="571" y="14114"/>
                  <a:pt x="1365" y="14114"/>
                </a:cubicBezTo>
                <a:cubicBezTo>
                  <a:pt x="2027" y="14114"/>
                  <a:pt x="2844" y="13488"/>
                  <a:pt x="3501" y="11927"/>
                </a:cubicBezTo>
                <a:cubicBezTo>
                  <a:pt x="5003" y="8512"/>
                  <a:pt x="10096" y="9898"/>
                  <a:pt x="11013" y="7381"/>
                </a:cubicBezTo>
                <a:cubicBezTo>
                  <a:pt x="11864" y="5127"/>
                  <a:pt x="9327" y="1"/>
                  <a:pt x="7408" y="1"/>
                </a:cubicBezTo>
                <a:close/>
              </a:path>
            </a:pathLst>
          </a:custGeom>
          <a:solidFill>
            <a:srgbClr val="08214A">
              <a:alpha val="3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6"/>
          <p:cNvSpPr/>
          <p:nvPr/>
        </p:nvSpPr>
        <p:spPr>
          <a:xfrm flipH="1">
            <a:off x="8467543" y="4461840"/>
            <a:ext cx="702196" cy="718231"/>
          </a:xfrm>
          <a:custGeom>
            <a:avLst/>
            <a:gdLst/>
            <a:ahLst/>
            <a:cxnLst/>
            <a:rect l="l" t="t" r="r" b="b"/>
            <a:pathLst>
              <a:path w="7805" h="7983" extrusionOk="0">
                <a:moveTo>
                  <a:pt x="6335" y="0"/>
                </a:moveTo>
                <a:cubicBezTo>
                  <a:pt x="5439" y="0"/>
                  <a:pt x="4279" y="1310"/>
                  <a:pt x="3493" y="1310"/>
                </a:cubicBezTo>
                <a:cubicBezTo>
                  <a:pt x="2517" y="1310"/>
                  <a:pt x="1742" y="155"/>
                  <a:pt x="346" y="155"/>
                </a:cubicBezTo>
                <a:cubicBezTo>
                  <a:pt x="235" y="155"/>
                  <a:pt x="120" y="162"/>
                  <a:pt x="0" y="178"/>
                </a:cubicBezTo>
                <a:lnTo>
                  <a:pt x="0" y="7983"/>
                </a:lnTo>
                <a:lnTo>
                  <a:pt x="5678" y="7983"/>
                </a:lnTo>
                <a:lnTo>
                  <a:pt x="5678" y="7963"/>
                </a:lnTo>
                <a:cubicBezTo>
                  <a:pt x="5678" y="7963"/>
                  <a:pt x="4761" y="6461"/>
                  <a:pt x="4995" y="5251"/>
                </a:cubicBezTo>
                <a:cubicBezTo>
                  <a:pt x="5229" y="4061"/>
                  <a:pt x="7805" y="1622"/>
                  <a:pt x="7083" y="471"/>
                </a:cubicBezTo>
                <a:cubicBezTo>
                  <a:pt x="6873" y="130"/>
                  <a:pt x="6617" y="0"/>
                  <a:pt x="6335" y="0"/>
                </a:cubicBezTo>
                <a:close/>
              </a:path>
            </a:pathLst>
          </a:custGeom>
          <a:solidFill>
            <a:srgbClr val="740FA3">
              <a:alpha val="25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6"/>
          <p:cNvSpPr/>
          <p:nvPr/>
        </p:nvSpPr>
        <p:spPr>
          <a:xfrm flipH="1">
            <a:off x="8460328" y="-22898"/>
            <a:ext cx="702217" cy="2975656"/>
          </a:xfrm>
          <a:custGeom>
            <a:avLst/>
            <a:gdLst/>
            <a:ahLst/>
            <a:cxnLst/>
            <a:rect l="l" t="t" r="r" b="b"/>
            <a:pathLst>
              <a:path w="9601" h="40683" extrusionOk="0">
                <a:moveTo>
                  <a:pt x="0" y="0"/>
                </a:moveTo>
                <a:lnTo>
                  <a:pt x="0" y="40682"/>
                </a:lnTo>
                <a:lnTo>
                  <a:pt x="39" y="40682"/>
                </a:lnTo>
                <a:cubicBezTo>
                  <a:pt x="39" y="40682"/>
                  <a:pt x="98" y="34263"/>
                  <a:pt x="3298" y="31317"/>
                </a:cubicBezTo>
                <a:cubicBezTo>
                  <a:pt x="6517" y="28351"/>
                  <a:pt x="9600" y="28429"/>
                  <a:pt x="8683" y="25014"/>
                </a:cubicBezTo>
                <a:cubicBezTo>
                  <a:pt x="7786" y="21619"/>
                  <a:pt x="4722" y="21873"/>
                  <a:pt x="3610" y="19180"/>
                </a:cubicBezTo>
                <a:cubicBezTo>
                  <a:pt x="2517" y="16488"/>
                  <a:pt x="3688" y="15922"/>
                  <a:pt x="2478" y="13717"/>
                </a:cubicBezTo>
                <a:cubicBezTo>
                  <a:pt x="1249" y="11551"/>
                  <a:pt x="976" y="8254"/>
                  <a:pt x="2596" y="5698"/>
                </a:cubicBezTo>
                <a:cubicBezTo>
                  <a:pt x="4195" y="3142"/>
                  <a:pt x="3610" y="547"/>
                  <a:pt x="3025" y="0"/>
                </a:cubicBezTo>
                <a:close/>
              </a:path>
            </a:pathLst>
          </a:custGeom>
          <a:solidFill>
            <a:srgbClr val="00C970">
              <a:alpha val="288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" name="Google Shape;1037;p36"/>
          <p:cNvGrpSpPr/>
          <p:nvPr/>
        </p:nvGrpSpPr>
        <p:grpSpPr>
          <a:xfrm flipH="1">
            <a:off x="7951632" y="-1126448"/>
            <a:ext cx="2274300" cy="2274300"/>
            <a:chOff x="-1087568" y="-1126448"/>
            <a:chExt cx="2274300" cy="2274300"/>
          </a:xfrm>
        </p:grpSpPr>
        <p:sp>
          <p:nvSpPr>
            <p:cNvPr id="1038" name="Google Shape;1038;p3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6"/>
          <p:cNvGrpSpPr/>
          <p:nvPr/>
        </p:nvGrpSpPr>
        <p:grpSpPr>
          <a:xfrm flipH="1">
            <a:off x="-1136318" y="4004977"/>
            <a:ext cx="2274300" cy="2274300"/>
            <a:chOff x="-1087568" y="-1126448"/>
            <a:chExt cx="2274300" cy="2274300"/>
          </a:xfrm>
        </p:grpSpPr>
        <p:sp>
          <p:nvSpPr>
            <p:cNvPr id="1043" name="Google Shape;1043;p36"/>
            <p:cNvSpPr/>
            <p:nvPr/>
          </p:nvSpPr>
          <p:spPr>
            <a:xfrm>
              <a:off x="-666048" y="-704929"/>
              <a:ext cx="1431300" cy="1431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-888188" y="-927068"/>
              <a:ext cx="1875600" cy="1875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-1087568" y="-1126448"/>
              <a:ext cx="2274300" cy="22743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-462675" y="-474825"/>
              <a:ext cx="1024500" cy="10245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36"/>
          <p:cNvSpPr/>
          <p:nvPr/>
        </p:nvSpPr>
        <p:spPr>
          <a:xfrm flipH="1">
            <a:off x="8092314" y="14655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6"/>
          <p:cNvSpPr/>
          <p:nvPr/>
        </p:nvSpPr>
        <p:spPr>
          <a:xfrm flipH="1">
            <a:off x="111264" y="391926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6"/>
          <p:cNvSpPr/>
          <p:nvPr/>
        </p:nvSpPr>
        <p:spPr>
          <a:xfrm flipH="1">
            <a:off x="470014" y="158261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6"/>
          <p:cNvSpPr/>
          <p:nvPr/>
        </p:nvSpPr>
        <p:spPr>
          <a:xfrm flipH="1">
            <a:off x="8781413" y="2107750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6"/>
          <p:cNvSpPr/>
          <p:nvPr/>
        </p:nvSpPr>
        <p:spPr>
          <a:xfrm flipH="1">
            <a:off x="8636238" y="48421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6"/>
          <p:cNvSpPr/>
          <p:nvPr/>
        </p:nvSpPr>
        <p:spPr>
          <a:xfrm flipH="1">
            <a:off x="247877" y="23580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6"/>
          <p:cNvSpPr/>
          <p:nvPr/>
        </p:nvSpPr>
        <p:spPr>
          <a:xfrm flipH="1">
            <a:off x="8953138" y="17581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6"/>
          <p:cNvSpPr/>
          <p:nvPr/>
        </p:nvSpPr>
        <p:spPr>
          <a:xfrm flipH="1">
            <a:off x="594661" y="4812400"/>
            <a:ext cx="119529" cy="119477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6"/>
          <p:cNvSpPr/>
          <p:nvPr/>
        </p:nvSpPr>
        <p:spPr>
          <a:xfrm flipH="1">
            <a:off x="470013" y="3446562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6"/>
          <p:cNvSpPr/>
          <p:nvPr/>
        </p:nvSpPr>
        <p:spPr>
          <a:xfrm flipH="1">
            <a:off x="157601" y="71203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6"/>
          <p:cNvSpPr/>
          <p:nvPr/>
        </p:nvSpPr>
        <p:spPr>
          <a:xfrm flipH="1">
            <a:off x="8906802" y="3801538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6"/>
          <p:cNvSpPr/>
          <p:nvPr/>
        </p:nvSpPr>
        <p:spPr>
          <a:xfrm flipH="1">
            <a:off x="7251873" y="4792508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6"/>
          <p:cNvSpPr/>
          <p:nvPr/>
        </p:nvSpPr>
        <p:spPr>
          <a:xfrm flipH="1">
            <a:off x="1661823" y="126195"/>
            <a:ext cx="119518" cy="159221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02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68" r:id="rId6"/>
    <p:sldLayoutId id="2147483680" r:id="rId7"/>
    <p:sldLayoutId id="2147483681" r:id="rId8"/>
    <p:sldLayoutId id="2147483682" r:id="rId9"/>
    <p:sldLayoutId id="2147483683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1"/>
          <p:cNvSpPr txBox="1">
            <a:spLocks noGrp="1"/>
          </p:cNvSpPr>
          <p:nvPr>
            <p:ph type="ctrTitle"/>
          </p:nvPr>
        </p:nvSpPr>
        <p:spPr>
          <a:xfrm>
            <a:off x="4143850" y="2222628"/>
            <a:ext cx="4424100" cy="1351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>
                <a:latin typeface="Agency FB" panose="020B0503020202020204" pitchFamily="34" charset="0"/>
              </a:rPr>
              <a:t>EGZOPLANETI</a:t>
            </a:r>
            <a:endParaRPr b="1" dirty="0">
              <a:latin typeface="Agency FB" panose="020B0503020202020204" pitchFamily="34" charset="0"/>
            </a:endParaRPr>
          </a:p>
        </p:txBody>
      </p:sp>
      <p:sp>
        <p:nvSpPr>
          <p:cNvPr id="1108" name="Google Shape;1108;p41"/>
          <p:cNvSpPr txBox="1">
            <a:spLocks noGrp="1"/>
          </p:cNvSpPr>
          <p:nvPr>
            <p:ph type="subTitle" idx="1"/>
          </p:nvPr>
        </p:nvSpPr>
        <p:spPr>
          <a:xfrm>
            <a:off x="4143425" y="3574238"/>
            <a:ext cx="44241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Bahnschrift Light SemiCondensed" panose="020B0502040204020203" pitchFamily="34" charset="0"/>
              </a:rPr>
              <a:t>Mirta </a:t>
            </a:r>
            <a:r>
              <a:rPr lang="hr-HR" dirty="0" err="1">
                <a:latin typeface="Bahnschrift Light SemiCondensed" panose="020B0502040204020203" pitchFamily="34" charset="0"/>
              </a:rPr>
              <a:t>Čota</a:t>
            </a:r>
            <a:r>
              <a:rPr lang="hr-HR" dirty="0">
                <a:latin typeface="Bahnschrift Light SemiCondensed" panose="020B0502040204020203" pitchFamily="34" charset="0"/>
              </a:rPr>
              <a:t> i Ivan Bilać, 2.a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1122" name="Google Shape;1122;p41"/>
          <p:cNvSpPr/>
          <p:nvPr/>
        </p:nvSpPr>
        <p:spPr>
          <a:xfrm>
            <a:off x="2768875" y="250150"/>
            <a:ext cx="190750" cy="252700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41"/>
          <p:cNvSpPr/>
          <p:nvPr/>
        </p:nvSpPr>
        <p:spPr>
          <a:xfrm>
            <a:off x="6991300" y="4492113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1"/>
          <p:cNvSpPr/>
          <p:nvPr/>
        </p:nvSpPr>
        <p:spPr>
          <a:xfrm>
            <a:off x="1683850" y="606450"/>
            <a:ext cx="84425" cy="844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1"/>
          <p:cNvSpPr/>
          <p:nvPr/>
        </p:nvSpPr>
        <p:spPr>
          <a:xfrm>
            <a:off x="8279200" y="358688"/>
            <a:ext cx="288319" cy="381981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1"/>
          <p:cNvSpPr/>
          <p:nvPr/>
        </p:nvSpPr>
        <p:spPr>
          <a:xfrm>
            <a:off x="2085475" y="1832325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1"/>
          <p:cNvSpPr/>
          <p:nvPr/>
        </p:nvSpPr>
        <p:spPr>
          <a:xfrm>
            <a:off x="250075" y="225088"/>
            <a:ext cx="152700" cy="203425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1"/>
          <p:cNvSpPr/>
          <p:nvPr/>
        </p:nvSpPr>
        <p:spPr>
          <a:xfrm>
            <a:off x="3073325" y="1675050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1"/>
          <p:cNvSpPr/>
          <p:nvPr/>
        </p:nvSpPr>
        <p:spPr>
          <a:xfrm>
            <a:off x="1007400" y="3966475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1"/>
          <p:cNvSpPr/>
          <p:nvPr/>
        </p:nvSpPr>
        <p:spPr>
          <a:xfrm>
            <a:off x="1958100" y="4390950"/>
            <a:ext cx="84425" cy="844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1"/>
          <p:cNvSpPr/>
          <p:nvPr/>
        </p:nvSpPr>
        <p:spPr>
          <a:xfrm>
            <a:off x="2753888" y="4593825"/>
            <a:ext cx="220713" cy="294030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1"/>
          <p:cNvSpPr/>
          <p:nvPr/>
        </p:nvSpPr>
        <p:spPr>
          <a:xfrm>
            <a:off x="561413" y="4530988"/>
            <a:ext cx="316817" cy="419709"/>
          </a:xfrm>
          <a:custGeom>
            <a:avLst/>
            <a:gdLst/>
            <a:ahLst/>
            <a:cxnLst/>
            <a:rect l="l" t="t" r="r" b="b"/>
            <a:pathLst>
              <a:path w="7630" h="10108" extrusionOk="0">
                <a:moveTo>
                  <a:pt x="3845" y="1"/>
                </a:moveTo>
                <a:lnTo>
                  <a:pt x="3279" y="3552"/>
                </a:lnTo>
                <a:cubicBezTo>
                  <a:pt x="3259" y="3747"/>
                  <a:pt x="3181" y="3942"/>
                  <a:pt x="3064" y="4098"/>
                </a:cubicBezTo>
                <a:cubicBezTo>
                  <a:pt x="2303" y="3357"/>
                  <a:pt x="1523" y="2654"/>
                  <a:pt x="840" y="2089"/>
                </a:cubicBezTo>
                <a:lnTo>
                  <a:pt x="840" y="2089"/>
                </a:lnTo>
                <a:cubicBezTo>
                  <a:pt x="1406" y="2771"/>
                  <a:pt x="2108" y="3552"/>
                  <a:pt x="2849" y="4313"/>
                </a:cubicBezTo>
                <a:cubicBezTo>
                  <a:pt x="2693" y="4430"/>
                  <a:pt x="2537" y="4528"/>
                  <a:pt x="2342" y="4547"/>
                </a:cubicBezTo>
                <a:lnTo>
                  <a:pt x="1" y="5035"/>
                </a:lnTo>
                <a:lnTo>
                  <a:pt x="2342" y="5523"/>
                </a:lnTo>
                <a:cubicBezTo>
                  <a:pt x="2537" y="5581"/>
                  <a:pt x="2693" y="5659"/>
                  <a:pt x="2849" y="5776"/>
                </a:cubicBezTo>
                <a:cubicBezTo>
                  <a:pt x="2108" y="6537"/>
                  <a:pt x="1406" y="7318"/>
                  <a:pt x="820" y="8001"/>
                </a:cubicBezTo>
                <a:cubicBezTo>
                  <a:pt x="1503" y="7435"/>
                  <a:pt x="2284" y="6732"/>
                  <a:pt x="3045" y="5991"/>
                </a:cubicBezTo>
                <a:cubicBezTo>
                  <a:pt x="3162" y="6147"/>
                  <a:pt x="3240" y="6342"/>
                  <a:pt x="3259" y="6537"/>
                </a:cubicBezTo>
                <a:lnTo>
                  <a:pt x="3767" y="10108"/>
                </a:lnTo>
                <a:lnTo>
                  <a:pt x="4293" y="6537"/>
                </a:lnTo>
                <a:cubicBezTo>
                  <a:pt x="4313" y="6342"/>
                  <a:pt x="4410" y="6147"/>
                  <a:pt x="4508" y="5991"/>
                </a:cubicBezTo>
                <a:cubicBezTo>
                  <a:pt x="5406" y="6849"/>
                  <a:pt x="6205" y="7571"/>
                  <a:pt x="6732" y="8001"/>
                </a:cubicBezTo>
                <a:cubicBezTo>
                  <a:pt x="6362" y="7513"/>
                  <a:pt x="5620" y="6693"/>
                  <a:pt x="4781" y="5796"/>
                </a:cubicBezTo>
                <a:cubicBezTo>
                  <a:pt x="4918" y="5679"/>
                  <a:pt x="5093" y="5581"/>
                  <a:pt x="5288" y="5562"/>
                </a:cubicBezTo>
                <a:lnTo>
                  <a:pt x="7630" y="5074"/>
                </a:lnTo>
                <a:lnTo>
                  <a:pt x="5288" y="4586"/>
                </a:lnTo>
                <a:cubicBezTo>
                  <a:pt x="5093" y="4528"/>
                  <a:pt x="4918" y="4450"/>
                  <a:pt x="4781" y="4332"/>
                </a:cubicBezTo>
                <a:cubicBezTo>
                  <a:pt x="5620" y="3435"/>
                  <a:pt x="6381" y="2635"/>
                  <a:pt x="6791" y="2108"/>
                </a:cubicBezTo>
                <a:lnTo>
                  <a:pt x="6791" y="2108"/>
                </a:lnTo>
                <a:cubicBezTo>
                  <a:pt x="6284" y="2537"/>
                  <a:pt x="5484" y="3259"/>
                  <a:pt x="4586" y="4118"/>
                </a:cubicBezTo>
                <a:cubicBezTo>
                  <a:pt x="4449" y="3962"/>
                  <a:pt x="4391" y="3767"/>
                  <a:pt x="4352" y="3571"/>
                </a:cubicBezTo>
                <a:lnTo>
                  <a:pt x="384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1"/>
          <p:cNvSpPr/>
          <p:nvPr/>
        </p:nvSpPr>
        <p:spPr>
          <a:xfrm>
            <a:off x="4785800" y="282987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1"/>
          <p:cNvSpPr/>
          <p:nvPr/>
        </p:nvSpPr>
        <p:spPr>
          <a:xfrm>
            <a:off x="8483525" y="4887850"/>
            <a:ext cx="84425" cy="844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1"/>
          <p:cNvSpPr/>
          <p:nvPr/>
        </p:nvSpPr>
        <p:spPr>
          <a:xfrm>
            <a:off x="8825650" y="3773355"/>
            <a:ext cx="84428" cy="112474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1"/>
          <p:cNvSpPr/>
          <p:nvPr/>
        </p:nvSpPr>
        <p:spPr>
          <a:xfrm>
            <a:off x="2579100" y="3486930"/>
            <a:ext cx="84428" cy="112474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1"/>
          <p:cNvSpPr/>
          <p:nvPr/>
        </p:nvSpPr>
        <p:spPr>
          <a:xfrm>
            <a:off x="4048400" y="4695550"/>
            <a:ext cx="60026" cy="60000"/>
          </a:xfrm>
          <a:custGeom>
            <a:avLst/>
            <a:gdLst/>
            <a:ahLst/>
            <a:cxnLst/>
            <a:rect l="l" t="t" r="r" b="b"/>
            <a:pathLst>
              <a:path w="3377" h="3376" extrusionOk="0">
                <a:moveTo>
                  <a:pt x="1698" y="0"/>
                </a:moveTo>
                <a:cubicBezTo>
                  <a:pt x="762" y="0"/>
                  <a:pt x="1" y="761"/>
                  <a:pt x="1" y="1698"/>
                </a:cubicBezTo>
                <a:cubicBezTo>
                  <a:pt x="1" y="2615"/>
                  <a:pt x="762" y="3376"/>
                  <a:pt x="1698" y="3376"/>
                </a:cubicBezTo>
                <a:cubicBezTo>
                  <a:pt x="2615" y="3376"/>
                  <a:pt x="3376" y="2615"/>
                  <a:pt x="3376" y="1698"/>
                </a:cubicBezTo>
                <a:cubicBezTo>
                  <a:pt x="3376" y="761"/>
                  <a:pt x="2615" y="0"/>
                  <a:pt x="16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1"/>
          <p:cNvSpPr/>
          <p:nvPr/>
        </p:nvSpPr>
        <p:spPr>
          <a:xfrm>
            <a:off x="5181325" y="320267"/>
            <a:ext cx="84428" cy="112474"/>
          </a:xfrm>
          <a:custGeom>
            <a:avLst/>
            <a:gdLst/>
            <a:ahLst/>
            <a:cxnLst/>
            <a:rect l="l" t="t" r="r" b="b"/>
            <a:pathLst>
              <a:path w="6108" h="8137" extrusionOk="0">
                <a:moveTo>
                  <a:pt x="3064" y="0"/>
                </a:moveTo>
                <a:lnTo>
                  <a:pt x="2635" y="2869"/>
                </a:lnTo>
                <a:cubicBezTo>
                  <a:pt x="2596" y="3259"/>
                  <a:pt x="2283" y="3610"/>
                  <a:pt x="1893" y="3669"/>
                </a:cubicBezTo>
                <a:lnTo>
                  <a:pt x="1" y="4059"/>
                </a:lnTo>
                <a:lnTo>
                  <a:pt x="1893" y="4449"/>
                </a:lnTo>
                <a:cubicBezTo>
                  <a:pt x="2283" y="4527"/>
                  <a:pt x="2596" y="4878"/>
                  <a:pt x="2635" y="5268"/>
                </a:cubicBezTo>
                <a:lnTo>
                  <a:pt x="3064" y="8137"/>
                </a:lnTo>
                <a:lnTo>
                  <a:pt x="3474" y="5268"/>
                </a:lnTo>
                <a:cubicBezTo>
                  <a:pt x="3513" y="4878"/>
                  <a:pt x="3844" y="4527"/>
                  <a:pt x="4235" y="4449"/>
                </a:cubicBezTo>
                <a:lnTo>
                  <a:pt x="6108" y="4059"/>
                </a:lnTo>
                <a:lnTo>
                  <a:pt x="4235" y="3669"/>
                </a:lnTo>
                <a:cubicBezTo>
                  <a:pt x="3844" y="3610"/>
                  <a:pt x="3513" y="3259"/>
                  <a:pt x="3474" y="2869"/>
                </a:cubicBezTo>
                <a:lnTo>
                  <a:pt x="30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Gas Planet">
                <a:extLst>
                  <a:ext uri="{FF2B5EF4-FFF2-40B4-BE49-F238E27FC236}">
                    <a16:creationId xmlns:a16="http://schemas.microsoft.com/office/drawing/2014/main" id="{E201B6A4-535F-42A8-9474-A25549A941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752163"/>
                  </p:ext>
                </p:extLst>
              </p:nvPr>
            </p:nvGraphicFramePr>
            <p:xfrm>
              <a:off x="-1290748" y="1235291"/>
              <a:ext cx="2650917" cy="267291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650917" cy="2672917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00000" d="1000000"/>
                    <am3d:preTrans dx="1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6968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Gas Planet">
                <a:extLst>
                  <a:ext uri="{FF2B5EF4-FFF2-40B4-BE49-F238E27FC236}">
                    <a16:creationId xmlns:a16="http://schemas.microsoft.com/office/drawing/2014/main" id="{E201B6A4-535F-42A8-9474-A25549A941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90748" y="1235291"/>
                <a:ext cx="2650917" cy="26729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exoplanets.nasa.gov/system/planets/planet_images/5471_212_Kepler4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5269" cy="526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629275" y="502173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https://exoplanets.nasa.gov/eyes-on-exoplanets/?destinations=/alien-worlds/strange-new-worlds/#/planet/Kepler-452_b/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60110" y="203257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2.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Keplera-452 b</a:t>
            </a:r>
          </a:p>
        </p:txBody>
      </p:sp>
    </p:spTree>
    <p:extLst>
      <p:ext uri="{BB962C8B-B14F-4D97-AF65-F5344CB8AC3E}">
        <p14:creationId xmlns:p14="http://schemas.microsoft.com/office/powerpoint/2010/main" val="186756476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530" y="1576175"/>
            <a:ext cx="5130755" cy="2781512"/>
          </a:xfrm>
        </p:spPr>
        <p:txBody>
          <a:bodyPr/>
          <a:lstStyle/>
          <a:p>
            <a:pPr marL="114300" indent="0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WASP-12 b</a:t>
            </a:r>
          </a:p>
          <a:p>
            <a:pPr marL="114300" indent="0">
              <a:buNone/>
            </a:pPr>
            <a:endParaRPr lang="hr-HR" sz="2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vrući Jupiter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plinoviti planet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zvijezda ga </a:t>
            </a:r>
            <a:r>
              <a:rPr lang="hr-HR" sz="1700" i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razvlači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zbog njegove blizine 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nestajanje za ~ 10 </a:t>
            </a: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mil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. god.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b="1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2" y="130038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JAJASTI EGZOPLANET</a:t>
            </a:r>
          </a:p>
        </p:txBody>
      </p:sp>
      <p:sp>
        <p:nvSpPr>
          <p:cNvPr id="5" name="Dijagram toka: Ručni unos 4"/>
          <p:cNvSpPr/>
          <p:nvPr/>
        </p:nvSpPr>
        <p:spPr>
          <a:xfrm>
            <a:off x="5664994" y="183594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jagram toka: Ručni unos 3"/>
          <p:cNvSpPr/>
          <p:nvPr/>
        </p:nvSpPr>
        <p:spPr>
          <a:xfrm>
            <a:off x="5729289" y="189869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5933282" y="2187895"/>
            <a:ext cx="22685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WASP-12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~ 1000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g.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tranzitna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metoda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5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xoplanets.nasa.gov/system/planets/planet_images/5120_wasp1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906"/>
            <a:ext cx="9144000" cy="577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314950" y="223599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https://exoplanets.nasa.gov/eyes-on-exoplanets/?destinations=/alien-worlds/strange-new-worlds/#/planet/WASP-12_b/</a:t>
            </a:r>
          </a:p>
        </p:txBody>
      </p:sp>
      <p:sp>
        <p:nvSpPr>
          <p:cNvPr id="3" name="Pravokutnik 2"/>
          <p:cNvSpPr/>
          <p:nvPr/>
        </p:nvSpPr>
        <p:spPr>
          <a:xfrm>
            <a:off x="2851186" y="4609326"/>
            <a:ext cx="3207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3.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WASP-12 b</a:t>
            </a:r>
          </a:p>
        </p:txBody>
      </p:sp>
    </p:spTree>
    <p:extLst>
      <p:ext uri="{BB962C8B-B14F-4D97-AF65-F5344CB8AC3E}">
        <p14:creationId xmlns:p14="http://schemas.microsoft.com/office/powerpoint/2010/main" val="307413378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Ručni unos 4"/>
          <p:cNvSpPr/>
          <p:nvPr/>
        </p:nvSpPr>
        <p:spPr>
          <a:xfrm flipH="1">
            <a:off x="800100" y="1924469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916" y="1784394"/>
            <a:ext cx="7710300" cy="3651600"/>
          </a:xfrm>
        </p:spPr>
        <p:txBody>
          <a:bodyPr/>
          <a:lstStyle/>
          <a:p>
            <a:pPr marL="114300" indent="0" algn="r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HD 189733 b</a:t>
            </a:r>
          </a:p>
          <a:p>
            <a:pPr marL="114300" indent="0" algn="r">
              <a:buNone/>
            </a:pPr>
            <a:endParaRPr lang="hr-HR" sz="2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plinoviti div 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plavkasta boja ( slična </a:t>
            </a: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Zemljnoj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) 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oblaci ispunjeni staklom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oluje stakla velike brzine ( 2 km/s )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56" y="130038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LJEPOTOM ZAVARAVAJUĆI PLANET</a:t>
            </a:r>
          </a:p>
        </p:txBody>
      </p:sp>
      <p:sp>
        <p:nvSpPr>
          <p:cNvPr id="4" name="Dijagram toka: Ručni unos 3"/>
          <p:cNvSpPr/>
          <p:nvPr/>
        </p:nvSpPr>
        <p:spPr>
          <a:xfrm flipH="1">
            <a:off x="855056" y="178439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902916" y="2204470"/>
            <a:ext cx="19271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HD_189733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65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g.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radijalna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brzina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3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xoplanets.nasa.gov/system/planets/planet_images/6876_HD18973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7734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5458789" y="4943445"/>
            <a:ext cx="394716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https://exoplanets.nasa.gov/eyes-on-exoplanets/?destinations=/alien-worlds/strange-new-worlds/#/planet/HD_189733_b/</a:t>
            </a:r>
          </a:p>
        </p:txBody>
      </p:sp>
      <p:sp>
        <p:nvSpPr>
          <p:cNvPr id="4" name="Pravokutnik 3"/>
          <p:cNvSpPr/>
          <p:nvPr/>
        </p:nvSpPr>
        <p:spPr>
          <a:xfrm>
            <a:off x="0" y="0"/>
            <a:ext cx="3283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4.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HD 189733 b</a:t>
            </a:r>
          </a:p>
        </p:txBody>
      </p:sp>
    </p:spTree>
    <p:extLst>
      <p:ext uri="{BB962C8B-B14F-4D97-AF65-F5344CB8AC3E}">
        <p14:creationId xmlns:p14="http://schemas.microsoft.com/office/powerpoint/2010/main" val="421176035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Ručni unos 4"/>
          <p:cNvSpPr/>
          <p:nvPr/>
        </p:nvSpPr>
        <p:spPr>
          <a:xfrm>
            <a:off x="5664994" y="183594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800" y="1590463"/>
            <a:ext cx="4802315" cy="2710074"/>
          </a:xfrm>
        </p:spPr>
        <p:txBody>
          <a:bodyPr/>
          <a:lstStyle/>
          <a:p>
            <a:pPr marL="4000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0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Kepler-16 b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plinoviti div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veličine Saturna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nastanjiva zona (hladne temperature)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dva zalaska sunca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00" y="127063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INSPIRACIJA IZA ZVJEZDANIH RATOVA</a:t>
            </a:r>
          </a:p>
        </p:txBody>
      </p:sp>
      <p:sp>
        <p:nvSpPr>
          <p:cNvPr id="4" name="Dijagram toka: Ručni unos 3"/>
          <p:cNvSpPr/>
          <p:nvPr/>
        </p:nvSpPr>
        <p:spPr>
          <a:xfrm>
            <a:off x="5729289" y="189869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5984897" y="2187895"/>
            <a:ext cx="2260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Kepler-16 A,B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245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god.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tranzitna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metoda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3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xoplanets.nasa.gov/system/planets/planet_images/1814_Kepler-16b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0" y="762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https://exoplanets.nasa.gov/eyes-on-exoplanets/?destinations=/alien-worlds/strange-new-worlds/#/planet/Kepler-16_b/</a:t>
            </a:r>
          </a:p>
        </p:txBody>
      </p:sp>
      <p:sp>
        <p:nvSpPr>
          <p:cNvPr id="3" name="Pravokutnik 2"/>
          <p:cNvSpPr/>
          <p:nvPr/>
        </p:nvSpPr>
        <p:spPr>
          <a:xfrm>
            <a:off x="5822257" y="4866501"/>
            <a:ext cx="3321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5.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Keplera-16 b</a:t>
            </a:r>
          </a:p>
        </p:txBody>
      </p:sp>
    </p:spTree>
    <p:extLst>
      <p:ext uri="{BB962C8B-B14F-4D97-AF65-F5344CB8AC3E}">
        <p14:creationId xmlns:p14="http://schemas.microsoft.com/office/powerpoint/2010/main" val="335169228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Ručni unos 4"/>
          <p:cNvSpPr/>
          <p:nvPr/>
        </p:nvSpPr>
        <p:spPr>
          <a:xfrm flipH="1">
            <a:off x="778669" y="189869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107" y="1523076"/>
            <a:ext cx="7710300" cy="3651600"/>
          </a:xfrm>
        </p:spPr>
        <p:txBody>
          <a:bodyPr/>
          <a:lstStyle/>
          <a:p>
            <a:pPr marL="114300" indent="0" algn="r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HD 17156 b</a:t>
            </a:r>
          </a:p>
          <a:p>
            <a:pPr marL="114300" indent="0" algn="r">
              <a:buNone/>
            </a:pPr>
            <a:endParaRPr lang="hr-HR" sz="2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plinoviti div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3.5 puta veća masa od Jupiterove 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imena dana od strane javnosti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rijeke u Aljasci (</a:t>
            </a: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Mulchatna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i </a:t>
            </a: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Nushagak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)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podržavanje domorodačkog stanovništva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00" y="130038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  <a:cs typeface="Amatic SC" panose="020B0604020202020204" charset="-79"/>
              </a:rPr>
              <a:t>DOMORODAČKI PLANET</a:t>
            </a:r>
          </a:p>
        </p:txBody>
      </p:sp>
      <p:sp>
        <p:nvSpPr>
          <p:cNvPr id="4" name="Dijagram toka: Ručni unos 3"/>
          <p:cNvSpPr/>
          <p:nvPr/>
        </p:nvSpPr>
        <p:spPr>
          <a:xfrm flipH="1">
            <a:off x="850108" y="177761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983107" y="2162120"/>
            <a:ext cx="22557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HD_17156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255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god.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radijalna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brzina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xoplanets.nasa.gov/system/planets/planet_images/6588_HotJupiter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267200" y="4951066"/>
            <a:ext cx="606552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</a:rPr>
              <a:t>https://exoplanets.nasa.gov/eyes-on-exoplanets/?destinations=/</a:t>
            </a:r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alien-worlds/strange-new-worlds</a:t>
            </a:r>
            <a:r>
              <a:rPr lang="en-US" sz="700" dirty="0">
                <a:solidFill>
                  <a:schemeClr val="tx1"/>
                </a:solidFill>
              </a:rPr>
              <a:t>/#/planet/HD_17156_b/</a:t>
            </a:r>
          </a:p>
        </p:txBody>
      </p:sp>
      <p:sp>
        <p:nvSpPr>
          <p:cNvPr id="3" name="Pravokutnik 2"/>
          <p:cNvSpPr/>
          <p:nvPr/>
        </p:nvSpPr>
        <p:spPr>
          <a:xfrm>
            <a:off x="0" y="1"/>
            <a:ext cx="31854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6.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Mulchatne</a:t>
            </a:r>
            <a:endParaRPr lang="en-US" sz="1200" i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3504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Ručni unos 4"/>
          <p:cNvSpPr/>
          <p:nvPr/>
        </p:nvSpPr>
        <p:spPr>
          <a:xfrm>
            <a:off x="5664994" y="183594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818" y="1574626"/>
            <a:ext cx="7710300" cy="3651600"/>
          </a:xfrm>
        </p:spPr>
        <p:txBody>
          <a:bodyPr/>
          <a:lstStyle/>
          <a:p>
            <a:pPr marL="114300" indent="0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TYC 8998-760-1</a:t>
            </a:r>
          </a:p>
          <a:p>
            <a:pPr marL="114300" indent="0">
              <a:buNone/>
            </a:pPr>
            <a:endParaRPr lang="hr-HR" sz="2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plinoviti div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veličine 14 Jupitera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i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propala zvijezda 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- smeđi patuljak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relativno </a:t>
            </a:r>
            <a:r>
              <a:rPr lang="hr-HR" sz="1700" i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mladi 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planet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50" y="92870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PROPALA ZVIJEZDA</a:t>
            </a:r>
          </a:p>
        </p:txBody>
      </p:sp>
      <p:sp>
        <p:nvSpPr>
          <p:cNvPr id="4" name="Dijagram toka: Ručni unos 3"/>
          <p:cNvSpPr/>
          <p:nvPr/>
        </p:nvSpPr>
        <p:spPr>
          <a:xfrm>
            <a:off x="5729289" y="189869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5968607" y="2187895"/>
            <a:ext cx="2428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TYC_8998-760-1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309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god.</a:t>
            </a:r>
          </a:p>
          <a:p>
            <a:pPr marL="285750" indent="-285750">
              <a:buBlip>
                <a:blip r:embed="rId2"/>
              </a:buBlip>
            </a:pP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izravno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fotografiranje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9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45"/>
          <p:cNvSpPr txBox="1">
            <a:spLocks noGrp="1"/>
          </p:cNvSpPr>
          <p:nvPr>
            <p:ph type="title"/>
          </p:nvPr>
        </p:nvSpPr>
        <p:spPr>
          <a:xfrm>
            <a:off x="4271877" y="2842856"/>
            <a:ext cx="47313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latin typeface="Agency FB" panose="020B0503020202020204" pitchFamily="34" charset="0"/>
              </a:rPr>
              <a:t>O PLANETIMA</a:t>
            </a:r>
            <a:endParaRPr sz="4400" dirty="0">
              <a:latin typeface="Agency FB" panose="020B0503020202020204" pitchFamily="34" charset="0"/>
            </a:endParaRPr>
          </a:p>
        </p:txBody>
      </p:sp>
      <p:sp>
        <p:nvSpPr>
          <p:cNvPr id="1216" name="Google Shape;1216;p45"/>
          <p:cNvSpPr txBox="1">
            <a:spLocks noGrp="1"/>
          </p:cNvSpPr>
          <p:nvPr>
            <p:ph type="title" idx="2"/>
          </p:nvPr>
        </p:nvSpPr>
        <p:spPr>
          <a:xfrm>
            <a:off x="5687989" y="1629377"/>
            <a:ext cx="1839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Agency FB" panose="020B0503020202020204" pitchFamily="34" charset="0"/>
              </a:rPr>
              <a:t>01</a:t>
            </a:r>
            <a:endParaRPr sz="7200" b="1" dirty="0">
              <a:latin typeface="Agency FB" panose="020B0503020202020204" pitchFamily="34" charset="0"/>
            </a:endParaRPr>
          </a:p>
        </p:txBody>
      </p:sp>
      <p:grpSp>
        <p:nvGrpSpPr>
          <p:cNvPr id="1217" name="Google Shape;1217;p45"/>
          <p:cNvGrpSpPr/>
          <p:nvPr/>
        </p:nvGrpSpPr>
        <p:grpSpPr>
          <a:xfrm>
            <a:off x="-2287178" y="-190189"/>
            <a:ext cx="7831882" cy="5214329"/>
            <a:chOff x="-2287178" y="355461"/>
            <a:chExt cx="7831882" cy="5214329"/>
          </a:xfrm>
        </p:grpSpPr>
        <p:grpSp>
          <p:nvGrpSpPr>
            <p:cNvPr id="1218" name="Google Shape;1218;p45"/>
            <p:cNvGrpSpPr/>
            <p:nvPr/>
          </p:nvGrpSpPr>
          <p:grpSpPr>
            <a:xfrm rot="-1389532">
              <a:off x="766951" y="2008871"/>
              <a:ext cx="1659012" cy="1653911"/>
              <a:chOff x="991825" y="1680713"/>
              <a:chExt cx="1787560" cy="1782064"/>
            </a:xfrm>
          </p:grpSpPr>
          <p:sp>
            <p:nvSpPr>
              <p:cNvPr id="1219" name="Google Shape;1219;p45"/>
              <p:cNvSpPr/>
              <p:nvPr/>
            </p:nvSpPr>
            <p:spPr>
              <a:xfrm>
                <a:off x="997314" y="1680713"/>
                <a:ext cx="1782071" cy="1778380"/>
              </a:xfrm>
              <a:custGeom>
                <a:avLst/>
                <a:gdLst/>
                <a:ahLst/>
                <a:cxnLst/>
                <a:rect l="l" t="t" r="r" b="b"/>
                <a:pathLst>
                  <a:path w="18830" h="18791" extrusionOk="0">
                    <a:moveTo>
                      <a:pt x="9438" y="0"/>
                    </a:moveTo>
                    <a:cubicBezTo>
                      <a:pt x="9414" y="0"/>
                      <a:pt x="9390" y="0"/>
                      <a:pt x="9366" y="0"/>
                    </a:cubicBezTo>
                    <a:cubicBezTo>
                      <a:pt x="4176" y="20"/>
                      <a:pt x="1" y="4254"/>
                      <a:pt x="1" y="9425"/>
                    </a:cubicBezTo>
                    <a:cubicBezTo>
                      <a:pt x="20" y="14610"/>
                      <a:pt x="4196" y="18790"/>
                      <a:pt x="9372" y="18790"/>
                    </a:cubicBezTo>
                    <a:cubicBezTo>
                      <a:pt x="9396" y="18790"/>
                      <a:pt x="9420" y="18790"/>
                      <a:pt x="9445" y="18790"/>
                    </a:cubicBezTo>
                    <a:cubicBezTo>
                      <a:pt x="14635" y="18771"/>
                      <a:pt x="18830" y="14556"/>
                      <a:pt x="18810" y="9366"/>
                    </a:cubicBezTo>
                    <a:cubicBezTo>
                      <a:pt x="18771" y="4180"/>
                      <a:pt x="14595" y="0"/>
                      <a:pt x="9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5"/>
              <p:cNvSpPr/>
              <p:nvPr/>
            </p:nvSpPr>
            <p:spPr>
              <a:xfrm>
                <a:off x="1036115" y="1682511"/>
                <a:ext cx="1743269" cy="927093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9796" extrusionOk="0">
                    <a:moveTo>
                      <a:pt x="9012" y="1"/>
                    </a:moveTo>
                    <a:cubicBezTo>
                      <a:pt x="9000" y="1"/>
                      <a:pt x="8988" y="1"/>
                      <a:pt x="8976" y="1"/>
                    </a:cubicBezTo>
                    <a:cubicBezTo>
                      <a:pt x="4722" y="20"/>
                      <a:pt x="1152" y="2850"/>
                      <a:pt x="1" y="6732"/>
                    </a:cubicBezTo>
                    <a:lnTo>
                      <a:pt x="1" y="6732"/>
                    </a:lnTo>
                    <a:cubicBezTo>
                      <a:pt x="1425" y="3318"/>
                      <a:pt x="4839" y="898"/>
                      <a:pt x="8800" y="879"/>
                    </a:cubicBezTo>
                    <a:cubicBezTo>
                      <a:pt x="8813" y="879"/>
                      <a:pt x="8826" y="879"/>
                      <a:pt x="8838" y="879"/>
                    </a:cubicBezTo>
                    <a:cubicBezTo>
                      <a:pt x="13953" y="879"/>
                      <a:pt x="18128" y="4813"/>
                      <a:pt x="18420" y="9796"/>
                    </a:cubicBezTo>
                    <a:lnTo>
                      <a:pt x="18420" y="9367"/>
                    </a:lnTo>
                    <a:cubicBezTo>
                      <a:pt x="18400" y="4188"/>
                      <a:pt x="14186" y="1"/>
                      <a:pt x="9012" y="1"/>
                    </a:cubicBezTo>
                    <a:close/>
                  </a:path>
                </a:pathLst>
              </a:custGeom>
              <a:solidFill>
                <a:srgbClr val="FFFFFF">
                  <a:alpha val="47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5"/>
              <p:cNvSpPr/>
              <p:nvPr/>
            </p:nvSpPr>
            <p:spPr>
              <a:xfrm>
                <a:off x="997314" y="1926296"/>
                <a:ext cx="1673141" cy="153648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16235" extrusionOk="0">
                    <a:moveTo>
                      <a:pt x="2928" y="0"/>
                    </a:moveTo>
                    <a:lnTo>
                      <a:pt x="2928" y="0"/>
                    </a:lnTo>
                    <a:cubicBezTo>
                      <a:pt x="1113" y="1737"/>
                      <a:pt x="1" y="4156"/>
                      <a:pt x="1" y="6869"/>
                    </a:cubicBezTo>
                    <a:cubicBezTo>
                      <a:pt x="20" y="12047"/>
                      <a:pt x="4215" y="16234"/>
                      <a:pt x="9408" y="16234"/>
                    </a:cubicBezTo>
                    <a:cubicBezTo>
                      <a:pt x="9420" y="16234"/>
                      <a:pt x="9432" y="16234"/>
                      <a:pt x="9445" y="16234"/>
                    </a:cubicBezTo>
                    <a:cubicBezTo>
                      <a:pt x="12996" y="16234"/>
                      <a:pt x="16098" y="14224"/>
                      <a:pt x="17678" y="11278"/>
                    </a:cubicBezTo>
                    <a:lnTo>
                      <a:pt x="17678" y="11278"/>
                    </a:lnTo>
                    <a:cubicBezTo>
                      <a:pt x="16020" y="12859"/>
                      <a:pt x="13757" y="13854"/>
                      <a:pt x="11240" y="13854"/>
                    </a:cubicBezTo>
                    <a:cubicBezTo>
                      <a:pt x="11216" y="13854"/>
                      <a:pt x="11192" y="13854"/>
                      <a:pt x="11168" y="13854"/>
                    </a:cubicBezTo>
                    <a:cubicBezTo>
                      <a:pt x="6011" y="13854"/>
                      <a:pt x="1835" y="9674"/>
                      <a:pt x="1796" y="4488"/>
                    </a:cubicBezTo>
                    <a:cubicBezTo>
                      <a:pt x="1796" y="2869"/>
                      <a:pt x="2225" y="1347"/>
                      <a:pt x="2928" y="0"/>
                    </a:cubicBezTo>
                    <a:close/>
                  </a:path>
                </a:pathLst>
              </a:custGeom>
              <a:solidFill>
                <a:srgbClr val="052E3A">
                  <a:alpha val="21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5"/>
              <p:cNvSpPr/>
              <p:nvPr/>
            </p:nvSpPr>
            <p:spPr>
              <a:xfrm>
                <a:off x="997314" y="1841312"/>
                <a:ext cx="871729" cy="1412786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4928" extrusionOk="0">
                    <a:moveTo>
                      <a:pt x="4098" y="1"/>
                    </a:moveTo>
                    <a:lnTo>
                      <a:pt x="3884" y="137"/>
                    </a:lnTo>
                    <a:lnTo>
                      <a:pt x="3825" y="196"/>
                    </a:lnTo>
                    <a:cubicBezTo>
                      <a:pt x="3747" y="235"/>
                      <a:pt x="3708" y="274"/>
                      <a:pt x="3650" y="313"/>
                    </a:cubicBezTo>
                    <a:cubicBezTo>
                      <a:pt x="3650" y="333"/>
                      <a:pt x="3630" y="333"/>
                      <a:pt x="3610" y="372"/>
                    </a:cubicBezTo>
                    <a:cubicBezTo>
                      <a:pt x="3552" y="391"/>
                      <a:pt x="3493" y="430"/>
                      <a:pt x="3435" y="489"/>
                    </a:cubicBezTo>
                    <a:cubicBezTo>
                      <a:pt x="3415" y="489"/>
                      <a:pt x="3415" y="508"/>
                      <a:pt x="3396" y="508"/>
                    </a:cubicBezTo>
                    <a:cubicBezTo>
                      <a:pt x="3259" y="606"/>
                      <a:pt x="3123" y="723"/>
                      <a:pt x="3006" y="859"/>
                    </a:cubicBezTo>
                    <a:lnTo>
                      <a:pt x="2947" y="898"/>
                    </a:lnTo>
                    <a:lnTo>
                      <a:pt x="2811" y="1055"/>
                    </a:lnTo>
                    <a:lnTo>
                      <a:pt x="2752" y="1094"/>
                    </a:lnTo>
                    <a:lnTo>
                      <a:pt x="2615" y="1250"/>
                    </a:lnTo>
                    <a:cubicBezTo>
                      <a:pt x="2576" y="1269"/>
                      <a:pt x="2557" y="1269"/>
                      <a:pt x="2557" y="1289"/>
                    </a:cubicBezTo>
                    <a:cubicBezTo>
                      <a:pt x="2440" y="1406"/>
                      <a:pt x="2323" y="1562"/>
                      <a:pt x="2186" y="1679"/>
                    </a:cubicBezTo>
                    <a:lnTo>
                      <a:pt x="2147" y="1737"/>
                    </a:lnTo>
                    <a:cubicBezTo>
                      <a:pt x="2089" y="1776"/>
                      <a:pt x="2069" y="1835"/>
                      <a:pt x="2030" y="1874"/>
                    </a:cubicBezTo>
                    <a:cubicBezTo>
                      <a:pt x="1991" y="1874"/>
                      <a:pt x="1991" y="1894"/>
                      <a:pt x="1971" y="1933"/>
                    </a:cubicBezTo>
                    <a:cubicBezTo>
                      <a:pt x="1932" y="1991"/>
                      <a:pt x="1893" y="2050"/>
                      <a:pt x="1854" y="2089"/>
                    </a:cubicBezTo>
                    <a:cubicBezTo>
                      <a:pt x="1854" y="2128"/>
                      <a:pt x="1835" y="2128"/>
                      <a:pt x="1835" y="2147"/>
                    </a:cubicBezTo>
                    <a:lnTo>
                      <a:pt x="1542" y="2576"/>
                    </a:lnTo>
                    <a:cubicBezTo>
                      <a:pt x="1503" y="2576"/>
                      <a:pt x="1503" y="2615"/>
                      <a:pt x="1484" y="2635"/>
                    </a:cubicBezTo>
                    <a:cubicBezTo>
                      <a:pt x="1464" y="2713"/>
                      <a:pt x="1406" y="2752"/>
                      <a:pt x="1386" y="2811"/>
                    </a:cubicBezTo>
                    <a:cubicBezTo>
                      <a:pt x="1367" y="2830"/>
                      <a:pt x="1367" y="2850"/>
                      <a:pt x="1347" y="2869"/>
                    </a:cubicBezTo>
                    <a:cubicBezTo>
                      <a:pt x="1308" y="2928"/>
                      <a:pt x="1269" y="3006"/>
                      <a:pt x="1250" y="3045"/>
                    </a:cubicBezTo>
                    <a:cubicBezTo>
                      <a:pt x="1250" y="3045"/>
                      <a:pt x="1211" y="3064"/>
                      <a:pt x="1211" y="3103"/>
                    </a:cubicBezTo>
                    <a:cubicBezTo>
                      <a:pt x="1172" y="3162"/>
                      <a:pt x="1152" y="3240"/>
                      <a:pt x="1093" y="3318"/>
                    </a:cubicBezTo>
                    <a:cubicBezTo>
                      <a:pt x="1054" y="3396"/>
                      <a:pt x="1015" y="3454"/>
                      <a:pt x="976" y="3533"/>
                    </a:cubicBezTo>
                    <a:cubicBezTo>
                      <a:pt x="976" y="3552"/>
                      <a:pt x="957" y="3591"/>
                      <a:pt x="957" y="3611"/>
                    </a:cubicBezTo>
                    <a:cubicBezTo>
                      <a:pt x="918" y="3650"/>
                      <a:pt x="898" y="3728"/>
                      <a:pt x="879" y="3786"/>
                    </a:cubicBezTo>
                    <a:cubicBezTo>
                      <a:pt x="879" y="3806"/>
                      <a:pt x="859" y="3825"/>
                      <a:pt x="859" y="3845"/>
                    </a:cubicBezTo>
                    <a:cubicBezTo>
                      <a:pt x="820" y="3903"/>
                      <a:pt x="801" y="3981"/>
                      <a:pt x="781" y="4020"/>
                    </a:cubicBezTo>
                    <a:cubicBezTo>
                      <a:pt x="781" y="4040"/>
                      <a:pt x="762" y="4079"/>
                      <a:pt x="762" y="4098"/>
                    </a:cubicBezTo>
                    <a:cubicBezTo>
                      <a:pt x="723" y="4176"/>
                      <a:pt x="684" y="4274"/>
                      <a:pt x="664" y="4333"/>
                    </a:cubicBezTo>
                    <a:cubicBezTo>
                      <a:pt x="606" y="4411"/>
                      <a:pt x="586" y="4508"/>
                      <a:pt x="567" y="4586"/>
                    </a:cubicBezTo>
                    <a:cubicBezTo>
                      <a:pt x="567" y="4606"/>
                      <a:pt x="528" y="4625"/>
                      <a:pt x="528" y="4664"/>
                    </a:cubicBezTo>
                    <a:cubicBezTo>
                      <a:pt x="528" y="4703"/>
                      <a:pt x="508" y="4781"/>
                      <a:pt x="489" y="4820"/>
                    </a:cubicBezTo>
                    <a:cubicBezTo>
                      <a:pt x="489" y="4859"/>
                      <a:pt x="469" y="4879"/>
                      <a:pt x="469" y="4898"/>
                    </a:cubicBezTo>
                    <a:cubicBezTo>
                      <a:pt x="430" y="4957"/>
                      <a:pt x="430" y="5015"/>
                      <a:pt x="411" y="5074"/>
                    </a:cubicBezTo>
                    <a:cubicBezTo>
                      <a:pt x="411" y="5093"/>
                      <a:pt x="391" y="5113"/>
                      <a:pt x="391" y="5152"/>
                    </a:cubicBezTo>
                    <a:cubicBezTo>
                      <a:pt x="372" y="5250"/>
                      <a:pt x="333" y="5308"/>
                      <a:pt x="313" y="5406"/>
                    </a:cubicBezTo>
                    <a:cubicBezTo>
                      <a:pt x="313" y="5484"/>
                      <a:pt x="293" y="5581"/>
                      <a:pt x="274" y="5659"/>
                    </a:cubicBezTo>
                    <a:cubicBezTo>
                      <a:pt x="235" y="5679"/>
                      <a:pt x="235" y="5698"/>
                      <a:pt x="235" y="5737"/>
                    </a:cubicBezTo>
                    <a:cubicBezTo>
                      <a:pt x="215" y="5796"/>
                      <a:pt x="215" y="5854"/>
                      <a:pt x="196" y="5932"/>
                    </a:cubicBezTo>
                    <a:cubicBezTo>
                      <a:pt x="176" y="5952"/>
                      <a:pt x="176" y="5991"/>
                      <a:pt x="176" y="6030"/>
                    </a:cubicBezTo>
                    <a:cubicBezTo>
                      <a:pt x="176" y="6089"/>
                      <a:pt x="137" y="6147"/>
                      <a:pt x="137" y="6225"/>
                    </a:cubicBezTo>
                    <a:cubicBezTo>
                      <a:pt x="118" y="6245"/>
                      <a:pt x="118" y="6264"/>
                      <a:pt x="118" y="6284"/>
                    </a:cubicBezTo>
                    <a:cubicBezTo>
                      <a:pt x="98" y="6381"/>
                      <a:pt x="79" y="6459"/>
                      <a:pt x="79" y="6557"/>
                    </a:cubicBezTo>
                    <a:cubicBezTo>
                      <a:pt x="79" y="6654"/>
                      <a:pt x="40" y="6732"/>
                      <a:pt x="40" y="6830"/>
                    </a:cubicBezTo>
                    <a:lnTo>
                      <a:pt x="40" y="6908"/>
                    </a:lnTo>
                    <a:cubicBezTo>
                      <a:pt x="20" y="6986"/>
                      <a:pt x="20" y="7025"/>
                      <a:pt x="20" y="7103"/>
                    </a:cubicBezTo>
                    <a:lnTo>
                      <a:pt x="20" y="7201"/>
                    </a:lnTo>
                    <a:lnTo>
                      <a:pt x="20" y="7396"/>
                    </a:lnTo>
                    <a:cubicBezTo>
                      <a:pt x="20" y="7415"/>
                      <a:pt x="1" y="7435"/>
                      <a:pt x="40" y="7630"/>
                    </a:cubicBezTo>
                    <a:lnTo>
                      <a:pt x="40" y="7903"/>
                    </a:lnTo>
                    <a:lnTo>
                      <a:pt x="40" y="8137"/>
                    </a:lnTo>
                    <a:lnTo>
                      <a:pt x="40" y="8215"/>
                    </a:lnTo>
                    <a:lnTo>
                      <a:pt x="40" y="8391"/>
                    </a:lnTo>
                    <a:lnTo>
                      <a:pt x="40" y="8489"/>
                    </a:lnTo>
                    <a:lnTo>
                      <a:pt x="40" y="8625"/>
                    </a:lnTo>
                    <a:lnTo>
                      <a:pt x="40" y="8723"/>
                    </a:lnTo>
                    <a:cubicBezTo>
                      <a:pt x="59" y="8781"/>
                      <a:pt x="59" y="8820"/>
                      <a:pt x="59" y="8879"/>
                    </a:cubicBezTo>
                    <a:lnTo>
                      <a:pt x="59" y="8976"/>
                    </a:lnTo>
                    <a:cubicBezTo>
                      <a:pt x="59" y="9015"/>
                      <a:pt x="98" y="9074"/>
                      <a:pt x="98" y="9113"/>
                    </a:cubicBezTo>
                    <a:cubicBezTo>
                      <a:pt x="118" y="9152"/>
                      <a:pt x="118" y="9191"/>
                      <a:pt x="118" y="9210"/>
                    </a:cubicBezTo>
                    <a:cubicBezTo>
                      <a:pt x="118" y="9269"/>
                      <a:pt x="137" y="9308"/>
                      <a:pt x="137" y="9367"/>
                    </a:cubicBezTo>
                    <a:cubicBezTo>
                      <a:pt x="157" y="9386"/>
                      <a:pt x="157" y="9445"/>
                      <a:pt x="157" y="9464"/>
                    </a:cubicBezTo>
                    <a:cubicBezTo>
                      <a:pt x="157" y="9503"/>
                      <a:pt x="196" y="9562"/>
                      <a:pt x="196" y="9601"/>
                    </a:cubicBezTo>
                    <a:cubicBezTo>
                      <a:pt x="196" y="9640"/>
                      <a:pt x="215" y="9679"/>
                      <a:pt x="215" y="9698"/>
                    </a:cubicBezTo>
                    <a:cubicBezTo>
                      <a:pt x="215" y="9757"/>
                      <a:pt x="235" y="9796"/>
                      <a:pt x="235" y="9854"/>
                    </a:cubicBezTo>
                    <a:cubicBezTo>
                      <a:pt x="254" y="9874"/>
                      <a:pt x="254" y="9893"/>
                      <a:pt x="254" y="9932"/>
                    </a:cubicBezTo>
                    <a:cubicBezTo>
                      <a:pt x="293" y="9971"/>
                      <a:pt x="293" y="10049"/>
                      <a:pt x="313" y="10088"/>
                    </a:cubicBezTo>
                    <a:cubicBezTo>
                      <a:pt x="333" y="10088"/>
                      <a:pt x="333" y="10127"/>
                      <a:pt x="333" y="10147"/>
                    </a:cubicBezTo>
                    <a:cubicBezTo>
                      <a:pt x="391" y="10323"/>
                      <a:pt x="430" y="10479"/>
                      <a:pt x="489" y="10635"/>
                    </a:cubicBezTo>
                    <a:cubicBezTo>
                      <a:pt x="508" y="10654"/>
                      <a:pt x="508" y="10654"/>
                      <a:pt x="508" y="10674"/>
                    </a:cubicBezTo>
                    <a:cubicBezTo>
                      <a:pt x="528" y="10752"/>
                      <a:pt x="547" y="10810"/>
                      <a:pt x="586" y="10869"/>
                    </a:cubicBezTo>
                    <a:cubicBezTo>
                      <a:pt x="586" y="10908"/>
                      <a:pt x="606" y="10927"/>
                      <a:pt x="606" y="10947"/>
                    </a:cubicBezTo>
                    <a:cubicBezTo>
                      <a:pt x="606" y="11025"/>
                      <a:pt x="625" y="11064"/>
                      <a:pt x="645" y="11123"/>
                    </a:cubicBezTo>
                    <a:cubicBezTo>
                      <a:pt x="645" y="11142"/>
                      <a:pt x="684" y="11162"/>
                      <a:pt x="684" y="11201"/>
                    </a:cubicBezTo>
                    <a:cubicBezTo>
                      <a:pt x="684" y="11240"/>
                      <a:pt x="703" y="11298"/>
                      <a:pt x="723" y="11337"/>
                    </a:cubicBezTo>
                    <a:cubicBezTo>
                      <a:pt x="723" y="11357"/>
                      <a:pt x="742" y="11396"/>
                      <a:pt x="742" y="11415"/>
                    </a:cubicBezTo>
                    <a:lnTo>
                      <a:pt x="820" y="11552"/>
                    </a:lnTo>
                    <a:cubicBezTo>
                      <a:pt x="820" y="11591"/>
                      <a:pt x="840" y="11610"/>
                      <a:pt x="840" y="11630"/>
                    </a:cubicBezTo>
                    <a:lnTo>
                      <a:pt x="918" y="11786"/>
                    </a:lnTo>
                    <a:cubicBezTo>
                      <a:pt x="918" y="11805"/>
                      <a:pt x="937" y="11825"/>
                      <a:pt x="937" y="11845"/>
                    </a:cubicBezTo>
                    <a:cubicBezTo>
                      <a:pt x="976" y="11923"/>
                      <a:pt x="996" y="11981"/>
                      <a:pt x="1015" y="12020"/>
                    </a:cubicBezTo>
                    <a:cubicBezTo>
                      <a:pt x="1015" y="12020"/>
                      <a:pt x="1054" y="12040"/>
                      <a:pt x="1054" y="12079"/>
                    </a:cubicBezTo>
                    <a:cubicBezTo>
                      <a:pt x="1074" y="12118"/>
                      <a:pt x="1113" y="12196"/>
                      <a:pt x="1152" y="12235"/>
                    </a:cubicBezTo>
                    <a:cubicBezTo>
                      <a:pt x="1152" y="12274"/>
                      <a:pt x="1172" y="12274"/>
                      <a:pt x="1172" y="12293"/>
                    </a:cubicBezTo>
                    <a:cubicBezTo>
                      <a:pt x="1308" y="12566"/>
                      <a:pt x="1484" y="12859"/>
                      <a:pt x="1679" y="13113"/>
                    </a:cubicBezTo>
                    <a:lnTo>
                      <a:pt x="1698" y="13152"/>
                    </a:lnTo>
                    <a:cubicBezTo>
                      <a:pt x="1757" y="13191"/>
                      <a:pt x="1776" y="13269"/>
                      <a:pt x="1835" y="13308"/>
                    </a:cubicBezTo>
                    <a:lnTo>
                      <a:pt x="1854" y="13347"/>
                    </a:lnTo>
                    <a:cubicBezTo>
                      <a:pt x="1893" y="13405"/>
                      <a:pt x="1932" y="13464"/>
                      <a:pt x="1971" y="13503"/>
                    </a:cubicBezTo>
                    <a:lnTo>
                      <a:pt x="1991" y="13542"/>
                    </a:lnTo>
                    <a:cubicBezTo>
                      <a:pt x="2050" y="13581"/>
                      <a:pt x="2069" y="13640"/>
                      <a:pt x="2128" y="13679"/>
                    </a:cubicBezTo>
                    <a:lnTo>
                      <a:pt x="2147" y="13698"/>
                    </a:lnTo>
                    <a:cubicBezTo>
                      <a:pt x="2167" y="13757"/>
                      <a:pt x="2225" y="13796"/>
                      <a:pt x="2264" y="13854"/>
                    </a:cubicBezTo>
                    <a:lnTo>
                      <a:pt x="2284" y="13874"/>
                    </a:lnTo>
                    <a:cubicBezTo>
                      <a:pt x="2342" y="13952"/>
                      <a:pt x="2381" y="13991"/>
                      <a:pt x="2440" y="14049"/>
                    </a:cubicBezTo>
                    <a:lnTo>
                      <a:pt x="2459" y="14069"/>
                    </a:lnTo>
                    <a:cubicBezTo>
                      <a:pt x="2537" y="14127"/>
                      <a:pt x="2576" y="14186"/>
                      <a:pt x="2635" y="14244"/>
                    </a:cubicBezTo>
                    <a:cubicBezTo>
                      <a:pt x="2850" y="14479"/>
                      <a:pt x="3103" y="14713"/>
                      <a:pt x="3337" y="14927"/>
                    </a:cubicBezTo>
                    <a:cubicBezTo>
                      <a:pt x="3259" y="14420"/>
                      <a:pt x="3025" y="13854"/>
                      <a:pt x="2752" y="13171"/>
                    </a:cubicBezTo>
                    <a:cubicBezTo>
                      <a:pt x="2342" y="12118"/>
                      <a:pt x="2811" y="12079"/>
                      <a:pt x="3240" y="11240"/>
                    </a:cubicBezTo>
                    <a:cubicBezTo>
                      <a:pt x="3689" y="10420"/>
                      <a:pt x="4469" y="10908"/>
                      <a:pt x="5308" y="9893"/>
                    </a:cubicBezTo>
                    <a:cubicBezTo>
                      <a:pt x="6167" y="8879"/>
                      <a:pt x="5464" y="7942"/>
                      <a:pt x="5796" y="7513"/>
                    </a:cubicBezTo>
                    <a:cubicBezTo>
                      <a:pt x="5863" y="7424"/>
                      <a:pt x="5946" y="7393"/>
                      <a:pt x="6045" y="7393"/>
                    </a:cubicBezTo>
                    <a:cubicBezTo>
                      <a:pt x="6255" y="7393"/>
                      <a:pt x="6536" y="7530"/>
                      <a:pt x="6881" y="7530"/>
                    </a:cubicBezTo>
                    <a:cubicBezTo>
                      <a:pt x="7225" y="7530"/>
                      <a:pt x="7633" y="7394"/>
                      <a:pt x="8098" y="6850"/>
                    </a:cubicBezTo>
                    <a:cubicBezTo>
                      <a:pt x="9210" y="5503"/>
                      <a:pt x="8313" y="4801"/>
                      <a:pt x="7786" y="4176"/>
                    </a:cubicBezTo>
                    <a:cubicBezTo>
                      <a:pt x="7220" y="3533"/>
                      <a:pt x="6674" y="4020"/>
                      <a:pt x="6362" y="2947"/>
                    </a:cubicBezTo>
                    <a:cubicBezTo>
                      <a:pt x="6049" y="1874"/>
                      <a:pt x="4996" y="2089"/>
                      <a:pt x="4508" y="1991"/>
                    </a:cubicBezTo>
                    <a:cubicBezTo>
                      <a:pt x="4020" y="1894"/>
                      <a:pt x="4098" y="1"/>
                      <a:pt x="40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5"/>
              <p:cNvSpPr/>
              <p:nvPr/>
            </p:nvSpPr>
            <p:spPr>
              <a:xfrm>
                <a:off x="991825" y="1931785"/>
                <a:ext cx="330578" cy="1320417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952" extrusionOk="0">
                    <a:moveTo>
                      <a:pt x="2869" y="1"/>
                    </a:moveTo>
                    <a:cubicBezTo>
                      <a:pt x="2866" y="5"/>
                      <a:pt x="2864" y="9"/>
                      <a:pt x="2862" y="12"/>
                    </a:cubicBezTo>
                    <a:lnTo>
                      <a:pt x="2862" y="12"/>
                    </a:lnTo>
                    <a:cubicBezTo>
                      <a:pt x="2866" y="9"/>
                      <a:pt x="2869" y="6"/>
                      <a:pt x="2869" y="1"/>
                    </a:cubicBezTo>
                    <a:close/>
                    <a:moveTo>
                      <a:pt x="2862" y="12"/>
                    </a:moveTo>
                    <a:cubicBezTo>
                      <a:pt x="2851" y="22"/>
                      <a:pt x="2825" y="25"/>
                      <a:pt x="2810" y="40"/>
                    </a:cubicBezTo>
                    <a:lnTo>
                      <a:pt x="2712" y="138"/>
                    </a:lnTo>
                    <a:lnTo>
                      <a:pt x="2615" y="235"/>
                    </a:lnTo>
                    <a:lnTo>
                      <a:pt x="2537" y="313"/>
                    </a:lnTo>
                    <a:cubicBezTo>
                      <a:pt x="2498" y="372"/>
                      <a:pt x="2420" y="411"/>
                      <a:pt x="2381" y="489"/>
                    </a:cubicBezTo>
                    <a:cubicBezTo>
                      <a:pt x="2381" y="508"/>
                      <a:pt x="2342" y="508"/>
                      <a:pt x="2342" y="528"/>
                    </a:cubicBezTo>
                    <a:cubicBezTo>
                      <a:pt x="2322" y="586"/>
                      <a:pt x="2283" y="625"/>
                      <a:pt x="2225" y="684"/>
                    </a:cubicBezTo>
                    <a:cubicBezTo>
                      <a:pt x="2205" y="703"/>
                      <a:pt x="2186" y="762"/>
                      <a:pt x="2147" y="781"/>
                    </a:cubicBezTo>
                    <a:cubicBezTo>
                      <a:pt x="2108" y="801"/>
                      <a:pt x="2088" y="859"/>
                      <a:pt x="2049" y="879"/>
                    </a:cubicBezTo>
                    <a:cubicBezTo>
                      <a:pt x="2029" y="899"/>
                      <a:pt x="2010" y="957"/>
                      <a:pt x="1990" y="977"/>
                    </a:cubicBezTo>
                    <a:cubicBezTo>
                      <a:pt x="1951" y="996"/>
                      <a:pt x="1932" y="1055"/>
                      <a:pt x="1912" y="1074"/>
                    </a:cubicBezTo>
                    <a:cubicBezTo>
                      <a:pt x="1893" y="1094"/>
                      <a:pt x="1854" y="1152"/>
                      <a:pt x="1834" y="1172"/>
                    </a:cubicBezTo>
                    <a:cubicBezTo>
                      <a:pt x="1815" y="1211"/>
                      <a:pt x="1756" y="1269"/>
                      <a:pt x="1737" y="1308"/>
                    </a:cubicBezTo>
                    <a:cubicBezTo>
                      <a:pt x="1717" y="1347"/>
                      <a:pt x="1698" y="1347"/>
                      <a:pt x="1698" y="1367"/>
                    </a:cubicBezTo>
                    <a:lnTo>
                      <a:pt x="1542" y="1581"/>
                    </a:lnTo>
                    <a:cubicBezTo>
                      <a:pt x="1542" y="1601"/>
                      <a:pt x="1522" y="1640"/>
                      <a:pt x="1503" y="1659"/>
                    </a:cubicBezTo>
                    <a:cubicBezTo>
                      <a:pt x="1464" y="1698"/>
                      <a:pt x="1444" y="1738"/>
                      <a:pt x="1425" y="1777"/>
                    </a:cubicBezTo>
                    <a:cubicBezTo>
                      <a:pt x="1405" y="1796"/>
                      <a:pt x="1366" y="1855"/>
                      <a:pt x="1347" y="1874"/>
                    </a:cubicBezTo>
                    <a:cubicBezTo>
                      <a:pt x="1327" y="1933"/>
                      <a:pt x="1308" y="1952"/>
                      <a:pt x="1269" y="1991"/>
                    </a:cubicBezTo>
                    <a:cubicBezTo>
                      <a:pt x="1269" y="2030"/>
                      <a:pt x="1249" y="2069"/>
                      <a:pt x="1230" y="2089"/>
                    </a:cubicBezTo>
                    <a:cubicBezTo>
                      <a:pt x="1210" y="2147"/>
                      <a:pt x="1171" y="2167"/>
                      <a:pt x="1151" y="2225"/>
                    </a:cubicBezTo>
                    <a:cubicBezTo>
                      <a:pt x="1151" y="2245"/>
                      <a:pt x="1132" y="2284"/>
                      <a:pt x="1112" y="2323"/>
                    </a:cubicBezTo>
                    <a:lnTo>
                      <a:pt x="1034" y="2459"/>
                    </a:lnTo>
                    <a:cubicBezTo>
                      <a:pt x="1034" y="2479"/>
                      <a:pt x="1015" y="2518"/>
                      <a:pt x="1015" y="2537"/>
                    </a:cubicBezTo>
                    <a:cubicBezTo>
                      <a:pt x="1015" y="2557"/>
                      <a:pt x="976" y="2557"/>
                      <a:pt x="976" y="2577"/>
                    </a:cubicBezTo>
                    <a:cubicBezTo>
                      <a:pt x="956" y="2635"/>
                      <a:pt x="937" y="2713"/>
                      <a:pt x="917" y="2752"/>
                    </a:cubicBezTo>
                    <a:cubicBezTo>
                      <a:pt x="917" y="2752"/>
                      <a:pt x="878" y="2772"/>
                      <a:pt x="878" y="2811"/>
                    </a:cubicBezTo>
                    <a:cubicBezTo>
                      <a:pt x="878" y="2830"/>
                      <a:pt x="859" y="2830"/>
                      <a:pt x="859" y="2850"/>
                    </a:cubicBezTo>
                    <a:lnTo>
                      <a:pt x="781" y="3006"/>
                    </a:lnTo>
                    <a:lnTo>
                      <a:pt x="781" y="3025"/>
                    </a:lnTo>
                    <a:cubicBezTo>
                      <a:pt x="761" y="3045"/>
                      <a:pt x="761" y="3103"/>
                      <a:pt x="742" y="3123"/>
                    </a:cubicBezTo>
                    <a:cubicBezTo>
                      <a:pt x="742" y="3162"/>
                      <a:pt x="722" y="3220"/>
                      <a:pt x="683" y="3259"/>
                    </a:cubicBezTo>
                    <a:cubicBezTo>
                      <a:pt x="664" y="3298"/>
                      <a:pt x="664" y="3337"/>
                      <a:pt x="644" y="3357"/>
                    </a:cubicBezTo>
                    <a:cubicBezTo>
                      <a:pt x="644" y="3416"/>
                      <a:pt x="625" y="3455"/>
                      <a:pt x="586" y="3513"/>
                    </a:cubicBezTo>
                    <a:cubicBezTo>
                      <a:pt x="586" y="3533"/>
                      <a:pt x="566" y="3552"/>
                      <a:pt x="566" y="3591"/>
                    </a:cubicBezTo>
                    <a:cubicBezTo>
                      <a:pt x="547" y="3611"/>
                      <a:pt x="547" y="3611"/>
                      <a:pt x="547" y="3630"/>
                    </a:cubicBezTo>
                    <a:cubicBezTo>
                      <a:pt x="547" y="3689"/>
                      <a:pt x="527" y="3747"/>
                      <a:pt x="488" y="3806"/>
                    </a:cubicBezTo>
                    <a:lnTo>
                      <a:pt x="488" y="3825"/>
                    </a:lnTo>
                    <a:cubicBezTo>
                      <a:pt x="488" y="3845"/>
                      <a:pt x="469" y="3884"/>
                      <a:pt x="469" y="3903"/>
                    </a:cubicBezTo>
                    <a:cubicBezTo>
                      <a:pt x="449" y="3942"/>
                      <a:pt x="449" y="4020"/>
                      <a:pt x="430" y="4079"/>
                    </a:cubicBezTo>
                    <a:cubicBezTo>
                      <a:pt x="391" y="4098"/>
                      <a:pt x="391" y="4098"/>
                      <a:pt x="391" y="4118"/>
                    </a:cubicBezTo>
                    <a:cubicBezTo>
                      <a:pt x="391" y="4137"/>
                      <a:pt x="371" y="4176"/>
                      <a:pt x="371" y="4196"/>
                    </a:cubicBezTo>
                    <a:cubicBezTo>
                      <a:pt x="351" y="4235"/>
                      <a:pt x="351" y="4313"/>
                      <a:pt x="332" y="4372"/>
                    </a:cubicBezTo>
                    <a:cubicBezTo>
                      <a:pt x="332" y="4391"/>
                      <a:pt x="293" y="4430"/>
                      <a:pt x="293" y="4469"/>
                    </a:cubicBezTo>
                    <a:cubicBezTo>
                      <a:pt x="273" y="4508"/>
                      <a:pt x="273" y="4586"/>
                      <a:pt x="254" y="4625"/>
                    </a:cubicBezTo>
                    <a:cubicBezTo>
                      <a:pt x="254" y="4684"/>
                      <a:pt x="234" y="4703"/>
                      <a:pt x="234" y="4723"/>
                    </a:cubicBezTo>
                    <a:lnTo>
                      <a:pt x="234" y="4762"/>
                    </a:lnTo>
                    <a:cubicBezTo>
                      <a:pt x="234" y="4820"/>
                      <a:pt x="195" y="4879"/>
                      <a:pt x="195" y="4918"/>
                    </a:cubicBezTo>
                    <a:lnTo>
                      <a:pt x="195" y="4976"/>
                    </a:lnTo>
                    <a:lnTo>
                      <a:pt x="195" y="5055"/>
                    </a:lnTo>
                    <a:cubicBezTo>
                      <a:pt x="195" y="5113"/>
                      <a:pt x="176" y="5172"/>
                      <a:pt x="176" y="5250"/>
                    </a:cubicBezTo>
                    <a:cubicBezTo>
                      <a:pt x="156" y="5269"/>
                      <a:pt x="156" y="5289"/>
                      <a:pt x="156" y="5308"/>
                    </a:cubicBezTo>
                    <a:cubicBezTo>
                      <a:pt x="156" y="5386"/>
                      <a:pt x="137" y="5484"/>
                      <a:pt x="137" y="5562"/>
                    </a:cubicBezTo>
                    <a:lnTo>
                      <a:pt x="137" y="5659"/>
                    </a:lnTo>
                    <a:cubicBezTo>
                      <a:pt x="137" y="5737"/>
                      <a:pt x="98" y="5776"/>
                      <a:pt x="98" y="5854"/>
                    </a:cubicBezTo>
                    <a:lnTo>
                      <a:pt x="98" y="5952"/>
                    </a:lnTo>
                    <a:cubicBezTo>
                      <a:pt x="78" y="5991"/>
                      <a:pt x="78" y="6069"/>
                      <a:pt x="78" y="6108"/>
                    </a:cubicBezTo>
                    <a:lnTo>
                      <a:pt x="78" y="6186"/>
                    </a:lnTo>
                    <a:lnTo>
                      <a:pt x="78" y="6225"/>
                    </a:lnTo>
                    <a:lnTo>
                      <a:pt x="78" y="6420"/>
                    </a:lnTo>
                    <a:lnTo>
                      <a:pt x="78" y="6459"/>
                    </a:lnTo>
                    <a:cubicBezTo>
                      <a:pt x="78" y="6479"/>
                      <a:pt x="59" y="6479"/>
                      <a:pt x="0" y="6596"/>
                    </a:cubicBezTo>
                    <a:lnTo>
                      <a:pt x="0" y="6869"/>
                    </a:lnTo>
                    <a:lnTo>
                      <a:pt x="0" y="7123"/>
                    </a:lnTo>
                    <a:lnTo>
                      <a:pt x="0" y="7201"/>
                    </a:lnTo>
                    <a:lnTo>
                      <a:pt x="0" y="7357"/>
                    </a:lnTo>
                    <a:lnTo>
                      <a:pt x="0" y="7415"/>
                    </a:lnTo>
                    <a:lnTo>
                      <a:pt x="0" y="7454"/>
                    </a:lnTo>
                    <a:lnTo>
                      <a:pt x="0" y="7611"/>
                    </a:lnTo>
                    <a:lnTo>
                      <a:pt x="0" y="7708"/>
                    </a:lnTo>
                    <a:cubicBezTo>
                      <a:pt x="20" y="7747"/>
                      <a:pt x="20" y="7806"/>
                      <a:pt x="20" y="7845"/>
                    </a:cubicBezTo>
                    <a:lnTo>
                      <a:pt x="20" y="7942"/>
                    </a:lnTo>
                    <a:cubicBezTo>
                      <a:pt x="20" y="8001"/>
                      <a:pt x="59" y="8040"/>
                      <a:pt x="59" y="8098"/>
                    </a:cubicBezTo>
                    <a:cubicBezTo>
                      <a:pt x="78" y="8118"/>
                      <a:pt x="78" y="8157"/>
                      <a:pt x="78" y="8196"/>
                    </a:cubicBezTo>
                    <a:cubicBezTo>
                      <a:pt x="78" y="8235"/>
                      <a:pt x="98" y="8293"/>
                      <a:pt x="98" y="8332"/>
                    </a:cubicBezTo>
                    <a:cubicBezTo>
                      <a:pt x="117" y="8352"/>
                      <a:pt x="117" y="8411"/>
                      <a:pt x="117" y="8430"/>
                    </a:cubicBezTo>
                    <a:cubicBezTo>
                      <a:pt x="117" y="8489"/>
                      <a:pt x="156" y="8528"/>
                      <a:pt x="156" y="8586"/>
                    </a:cubicBezTo>
                    <a:cubicBezTo>
                      <a:pt x="156" y="8606"/>
                      <a:pt x="176" y="8645"/>
                      <a:pt x="176" y="8684"/>
                    </a:cubicBezTo>
                    <a:cubicBezTo>
                      <a:pt x="176" y="8723"/>
                      <a:pt x="195" y="8781"/>
                      <a:pt x="195" y="8820"/>
                    </a:cubicBezTo>
                    <a:lnTo>
                      <a:pt x="195" y="8879"/>
                    </a:lnTo>
                    <a:lnTo>
                      <a:pt x="195" y="8918"/>
                    </a:lnTo>
                    <a:cubicBezTo>
                      <a:pt x="215" y="8976"/>
                      <a:pt x="215" y="9035"/>
                      <a:pt x="254" y="9093"/>
                    </a:cubicBezTo>
                    <a:cubicBezTo>
                      <a:pt x="273" y="9093"/>
                      <a:pt x="273" y="9113"/>
                      <a:pt x="273" y="9132"/>
                    </a:cubicBezTo>
                    <a:cubicBezTo>
                      <a:pt x="312" y="9308"/>
                      <a:pt x="371" y="9484"/>
                      <a:pt x="410" y="9620"/>
                    </a:cubicBezTo>
                    <a:cubicBezTo>
                      <a:pt x="449" y="9659"/>
                      <a:pt x="449" y="9659"/>
                      <a:pt x="449" y="9679"/>
                    </a:cubicBezTo>
                    <a:cubicBezTo>
                      <a:pt x="469" y="9757"/>
                      <a:pt x="488" y="9796"/>
                      <a:pt x="508" y="9874"/>
                    </a:cubicBezTo>
                    <a:cubicBezTo>
                      <a:pt x="508" y="9893"/>
                      <a:pt x="547" y="9913"/>
                      <a:pt x="547" y="9952"/>
                    </a:cubicBezTo>
                    <a:cubicBezTo>
                      <a:pt x="547" y="10010"/>
                      <a:pt x="566" y="10069"/>
                      <a:pt x="586" y="10108"/>
                    </a:cubicBezTo>
                    <a:lnTo>
                      <a:pt x="586" y="10147"/>
                    </a:lnTo>
                    <a:cubicBezTo>
                      <a:pt x="586" y="10167"/>
                      <a:pt x="625" y="10167"/>
                      <a:pt x="625" y="10186"/>
                    </a:cubicBezTo>
                    <a:cubicBezTo>
                      <a:pt x="625" y="10245"/>
                      <a:pt x="644" y="10284"/>
                      <a:pt x="664" y="10342"/>
                    </a:cubicBezTo>
                    <a:cubicBezTo>
                      <a:pt x="664" y="10362"/>
                      <a:pt x="683" y="10381"/>
                      <a:pt x="683" y="10420"/>
                    </a:cubicBezTo>
                    <a:lnTo>
                      <a:pt x="761" y="10557"/>
                    </a:lnTo>
                    <a:cubicBezTo>
                      <a:pt x="761" y="10576"/>
                      <a:pt x="781" y="10615"/>
                      <a:pt x="781" y="10635"/>
                    </a:cubicBezTo>
                    <a:lnTo>
                      <a:pt x="859" y="10771"/>
                    </a:lnTo>
                    <a:cubicBezTo>
                      <a:pt x="859" y="10810"/>
                      <a:pt x="878" y="10810"/>
                      <a:pt x="878" y="10830"/>
                    </a:cubicBezTo>
                    <a:lnTo>
                      <a:pt x="878" y="10849"/>
                    </a:lnTo>
                    <a:cubicBezTo>
                      <a:pt x="917" y="10928"/>
                      <a:pt x="937" y="10967"/>
                      <a:pt x="956" y="11025"/>
                    </a:cubicBezTo>
                    <a:cubicBezTo>
                      <a:pt x="956" y="11025"/>
                      <a:pt x="976" y="11045"/>
                      <a:pt x="976" y="11064"/>
                    </a:cubicBezTo>
                    <a:cubicBezTo>
                      <a:pt x="1034" y="11123"/>
                      <a:pt x="1054" y="11201"/>
                      <a:pt x="1073" y="11240"/>
                    </a:cubicBezTo>
                    <a:lnTo>
                      <a:pt x="1073" y="11259"/>
                    </a:lnTo>
                    <a:lnTo>
                      <a:pt x="1073" y="11298"/>
                    </a:lnTo>
                    <a:cubicBezTo>
                      <a:pt x="1230" y="11552"/>
                      <a:pt x="1405" y="11845"/>
                      <a:pt x="1600" y="12118"/>
                    </a:cubicBezTo>
                    <a:lnTo>
                      <a:pt x="1620" y="12137"/>
                    </a:lnTo>
                    <a:cubicBezTo>
                      <a:pt x="1659" y="12196"/>
                      <a:pt x="1698" y="12274"/>
                      <a:pt x="1737" y="12313"/>
                    </a:cubicBezTo>
                    <a:lnTo>
                      <a:pt x="1756" y="12332"/>
                    </a:lnTo>
                    <a:cubicBezTo>
                      <a:pt x="1815" y="12410"/>
                      <a:pt x="1834" y="12469"/>
                      <a:pt x="1893" y="12508"/>
                    </a:cubicBezTo>
                    <a:cubicBezTo>
                      <a:pt x="1912" y="12508"/>
                      <a:pt x="1912" y="12528"/>
                      <a:pt x="1912" y="12528"/>
                    </a:cubicBezTo>
                    <a:lnTo>
                      <a:pt x="1912" y="12567"/>
                    </a:lnTo>
                    <a:cubicBezTo>
                      <a:pt x="1951" y="12606"/>
                      <a:pt x="1990" y="12664"/>
                      <a:pt x="2029" y="12703"/>
                    </a:cubicBezTo>
                    <a:lnTo>
                      <a:pt x="2049" y="12723"/>
                    </a:lnTo>
                    <a:cubicBezTo>
                      <a:pt x="2088" y="12781"/>
                      <a:pt x="2127" y="12820"/>
                      <a:pt x="2186" y="12879"/>
                    </a:cubicBezTo>
                    <a:lnTo>
                      <a:pt x="2205" y="12898"/>
                    </a:lnTo>
                    <a:cubicBezTo>
                      <a:pt x="2244" y="12976"/>
                      <a:pt x="2303" y="13015"/>
                      <a:pt x="2342" y="13074"/>
                    </a:cubicBezTo>
                    <a:lnTo>
                      <a:pt x="2381" y="13093"/>
                    </a:lnTo>
                    <a:cubicBezTo>
                      <a:pt x="2439" y="13152"/>
                      <a:pt x="2498" y="13210"/>
                      <a:pt x="2537" y="13269"/>
                    </a:cubicBezTo>
                    <a:cubicBezTo>
                      <a:pt x="2790" y="13503"/>
                      <a:pt x="3025" y="13737"/>
                      <a:pt x="3278" y="13952"/>
                    </a:cubicBezTo>
                    <a:cubicBezTo>
                      <a:pt x="3200" y="13445"/>
                      <a:pt x="2966" y="12879"/>
                      <a:pt x="2693" y="12196"/>
                    </a:cubicBezTo>
                    <a:cubicBezTo>
                      <a:pt x="2283" y="11142"/>
                      <a:pt x="2732" y="11103"/>
                      <a:pt x="3181" y="10264"/>
                    </a:cubicBezTo>
                    <a:cubicBezTo>
                      <a:pt x="3278" y="10089"/>
                      <a:pt x="3376" y="9971"/>
                      <a:pt x="3493" y="9893"/>
                    </a:cubicBezTo>
                    <a:cubicBezTo>
                      <a:pt x="2400" y="8372"/>
                      <a:pt x="1737" y="6479"/>
                      <a:pt x="1737" y="4469"/>
                    </a:cubicBezTo>
                    <a:cubicBezTo>
                      <a:pt x="1737" y="2854"/>
                      <a:pt x="2144" y="1356"/>
                      <a:pt x="2862" y="12"/>
                    </a:cubicBezTo>
                    <a:close/>
                  </a:path>
                </a:pathLst>
              </a:custGeom>
              <a:solidFill>
                <a:srgbClr val="052E3A">
                  <a:alpha val="21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5"/>
              <p:cNvSpPr/>
              <p:nvPr/>
            </p:nvSpPr>
            <p:spPr>
              <a:xfrm>
                <a:off x="2044289" y="1917021"/>
                <a:ext cx="733271" cy="1108045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11708" extrusionOk="0">
                    <a:moveTo>
                      <a:pt x="4781" y="1"/>
                    </a:moveTo>
                    <a:cubicBezTo>
                      <a:pt x="4567" y="625"/>
                      <a:pt x="4157" y="1328"/>
                      <a:pt x="3338" y="1542"/>
                    </a:cubicBezTo>
                    <a:cubicBezTo>
                      <a:pt x="1855" y="1933"/>
                      <a:pt x="1" y="2889"/>
                      <a:pt x="703" y="4040"/>
                    </a:cubicBezTo>
                    <a:cubicBezTo>
                      <a:pt x="946" y="4431"/>
                      <a:pt x="1189" y="4521"/>
                      <a:pt x="1459" y="4521"/>
                    </a:cubicBezTo>
                    <a:cubicBezTo>
                      <a:pt x="1690" y="4521"/>
                      <a:pt x="1941" y="4455"/>
                      <a:pt x="2229" y="4455"/>
                    </a:cubicBezTo>
                    <a:cubicBezTo>
                      <a:pt x="2575" y="4455"/>
                      <a:pt x="2974" y="4551"/>
                      <a:pt x="3455" y="4976"/>
                    </a:cubicBezTo>
                    <a:cubicBezTo>
                      <a:pt x="4781" y="6167"/>
                      <a:pt x="2967" y="6713"/>
                      <a:pt x="4059" y="7767"/>
                    </a:cubicBezTo>
                    <a:cubicBezTo>
                      <a:pt x="4294" y="7989"/>
                      <a:pt x="4501" y="8072"/>
                      <a:pt x="4687" y="8072"/>
                    </a:cubicBezTo>
                    <a:cubicBezTo>
                      <a:pt x="5253" y="8072"/>
                      <a:pt x="5634" y="7304"/>
                      <a:pt x="6044" y="7304"/>
                    </a:cubicBezTo>
                    <a:cubicBezTo>
                      <a:pt x="6129" y="7304"/>
                      <a:pt x="6214" y="7337"/>
                      <a:pt x="6303" y="7415"/>
                    </a:cubicBezTo>
                    <a:cubicBezTo>
                      <a:pt x="6928" y="8020"/>
                      <a:pt x="7084" y="9464"/>
                      <a:pt x="6420" y="11708"/>
                    </a:cubicBezTo>
                    <a:cubicBezTo>
                      <a:pt x="7279" y="10303"/>
                      <a:pt x="7747" y="8645"/>
                      <a:pt x="7747" y="6889"/>
                    </a:cubicBezTo>
                    <a:cubicBezTo>
                      <a:pt x="7747" y="4176"/>
                      <a:pt x="6596" y="1757"/>
                      <a:pt x="47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5"/>
              <p:cNvSpPr/>
              <p:nvPr/>
            </p:nvSpPr>
            <p:spPr>
              <a:xfrm>
                <a:off x="1663941" y="2486358"/>
                <a:ext cx="688885" cy="731094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7725" extrusionOk="0">
                    <a:moveTo>
                      <a:pt x="4341" y="1"/>
                    </a:moveTo>
                    <a:cubicBezTo>
                      <a:pt x="4027" y="1"/>
                      <a:pt x="3675" y="188"/>
                      <a:pt x="3298" y="580"/>
                    </a:cubicBezTo>
                    <a:cubicBezTo>
                      <a:pt x="2303" y="1594"/>
                      <a:pt x="1913" y="599"/>
                      <a:pt x="1054" y="1887"/>
                    </a:cubicBezTo>
                    <a:cubicBezTo>
                      <a:pt x="215" y="3175"/>
                      <a:pt x="1" y="3546"/>
                      <a:pt x="1054" y="4033"/>
                    </a:cubicBezTo>
                    <a:cubicBezTo>
                      <a:pt x="2108" y="4521"/>
                      <a:pt x="3493" y="4424"/>
                      <a:pt x="3142" y="5711"/>
                    </a:cubicBezTo>
                    <a:cubicBezTo>
                      <a:pt x="2899" y="6671"/>
                      <a:pt x="2781" y="7724"/>
                      <a:pt x="3306" y="7724"/>
                    </a:cubicBezTo>
                    <a:cubicBezTo>
                      <a:pt x="3497" y="7724"/>
                      <a:pt x="3772" y="7585"/>
                      <a:pt x="4157" y="7253"/>
                    </a:cubicBezTo>
                    <a:cubicBezTo>
                      <a:pt x="5581" y="6004"/>
                      <a:pt x="7278" y="5672"/>
                      <a:pt x="6635" y="3838"/>
                    </a:cubicBezTo>
                    <a:cubicBezTo>
                      <a:pt x="5971" y="2024"/>
                      <a:pt x="5542" y="1438"/>
                      <a:pt x="5542" y="1438"/>
                    </a:cubicBezTo>
                    <a:cubicBezTo>
                      <a:pt x="5275" y="505"/>
                      <a:pt x="4858" y="1"/>
                      <a:pt x="4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5"/>
              <p:cNvSpPr/>
              <p:nvPr/>
            </p:nvSpPr>
            <p:spPr>
              <a:xfrm>
                <a:off x="2209810" y="3011310"/>
                <a:ext cx="259219" cy="258556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732" extrusionOk="0">
                    <a:moveTo>
                      <a:pt x="2476" y="0"/>
                    </a:moveTo>
                    <a:cubicBezTo>
                      <a:pt x="2278" y="0"/>
                      <a:pt x="1972" y="237"/>
                      <a:pt x="1784" y="613"/>
                    </a:cubicBezTo>
                    <a:cubicBezTo>
                      <a:pt x="1452" y="1316"/>
                      <a:pt x="964" y="1706"/>
                      <a:pt x="964" y="1706"/>
                    </a:cubicBezTo>
                    <a:cubicBezTo>
                      <a:pt x="332" y="2193"/>
                      <a:pt x="1" y="2731"/>
                      <a:pt x="512" y="2731"/>
                    </a:cubicBezTo>
                    <a:cubicBezTo>
                      <a:pt x="553" y="2731"/>
                      <a:pt x="600" y="2728"/>
                      <a:pt x="652" y="2720"/>
                    </a:cubicBezTo>
                    <a:cubicBezTo>
                      <a:pt x="1374" y="2584"/>
                      <a:pt x="2310" y="1491"/>
                      <a:pt x="2603" y="594"/>
                    </a:cubicBezTo>
                    <a:cubicBezTo>
                      <a:pt x="2739" y="177"/>
                      <a:pt x="2648" y="0"/>
                      <a:pt x="24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5"/>
              <p:cNvSpPr/>
              <p:nvPr/>
            </p:nvSpPr>
            <p:spPr>
              <a:xfrm>
                <a:off x="1628830" y="1682511"/>
                <a:ext cx="543044" cy="191362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2022" extrusionOk="0">
                    <a:moveTo>
                      <a:pt x="2693" y="1"/>
                    </a:moveTo>
                    <a:cubicBezTo>
                      <a:pt x="1757" y="1"/>
                      <a:pt x="859" y="137"/>
                      <a:pt x="1" y="391"/>
                    </a:cubicBezTo>
                    <a:cubicBezTo>
                      <a:pt x="196" y="567"/>
                      <a:pt x="450" y="703"/>
                      <a:pt x="664" y="820"/>
                    </a:cubicBezTo>
                    <a:cubicBezTo>
                      <a:pt x="1351" y="1190"/>
                      <a:pt x="1020" y="2022"/>
                      <a:pt x="1682" y="2022"/>
                    </a:cubicBezTo>
                    <a:cubicBezTo>
                      <a:pt x="1753" y="2022"/>
                      <a:pt x="1836" y="2012"/>
                      <a:pt x="1933" y="1991"/>
                    </a:cubicBezTo>
                    <a:cubicBezTo>
                      <a:pt x="2624" y="1842"/>
                      <a:pt x="2816" y="1711"/>
                      <a:pt x="3204" y="1711"/>
                    </a:cubicBezTo>
                    <a:cubicBezTo>
                      <a:pt x="3373" y="1711"/>
                      <a:pt x="3580" y="1737"/>
                      <a:pt x="3884" y="1796"/>
                    </a:cubicBezTo>
                    <a:cubicBezTo>
                      <a:pt x="3993" y="1817"/>
                      <a:pt x="4094" y="1826"/>
                      <a:pt x="4188" y="1826"/>
                    </a:cubicBezTo>
                    <a:cubicBezTo>
                      <a:pt x="4979" y="1826"/>
                      <a:pt x="5249" y="1134"/>
                      <a:pt x="5737" y="489"/>
                    </a:cubicBezTo>
                    <a:cubicBezTo>
                      <a:pt x="4781" y="176"/>
                      <a:pt x="3767" y="1"/>
                      <a:pt x="26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5"/>
              <p:cNvSpPr/>
              <p:nvPr/>
            </p:nvSpPr>
            <p:spPr>
              <a:xfrm>
                <a:off x="1571575" y="3269859"/>
                <a:ext cx="358402" cy="18918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999" extrusionOk="0">
                    <a:moveTo>
                      <a:pt x="2394" y="0"/>
                    </a:moveTo>
                    <a:cubicBezTo>
                      <a:pt x="2150" y="0"/>
                      <a:pt x="1928" y="202"/>
                      <a:pt x="1757" y="535"/>
                    </a:cubicBezTo>
                    <a:cubicBezTo>
                      <a:pt x="1573" y="884"/>
                      <a:pt x="1415" y="982"/>
                      <a:pt x="1249" y="982"/>
                    </a:cubicBezTo>
                    <a:cubicBezTo>
                      <a:pt x="1062" y="982"/>
                      <a:pt x="864" y="858"/>
                      <a:pt x="606" y="827"/>
                    </a:cubicBezTo>
                    <a:cubicBezTo>
                      <a:pt x="598" y="827"/>
                      <a:pt x="590" y="827"/>
                      <a:pt x="582" y="827"/>
                    </a:cubicBezTo>
                    <a:cubicBezTo>
                      <a:pt x="341" y="827"/>
                      <a:pt x="171" y="1110"/>
                      <a:pt x="1" y="1393"/>
                    </a:cubicBezTo>
                    <a:cubicBezTo>
                      <a:pt x="1055" y="1784"/>
                      <a:pt x="2167" y="1998"/>
                      <a:pt x="3377" y="1998"/>
                    </a:cubicBezTo>
                    <a:lnTo>
                      <a:pt x="3786" y="1998"/>
                    </a:lnTo>
                    <a:cubicBezTo>
                      <a:pt x="3669" y="1842"/>
                      <a:pt x="3533" y="1569"/>
                      <a:pt x="3377" y="1159"/>
                    </a:cubicBezTo>
                    <a:cubicBezTo>
                      <a:pt x="3058" y="335"/>
                      <a:pt x="2709" y="0"/>
                      <a:pt x="23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9" name="Google Shape;1229;p45"/>
            <p:cNvSpPr/>
            <p:nvPr/>
          </p:nvSpPr>
          <p:spPr>
            <a:xfrm rot="-1389276">
              <a:off x="-1299612" y="1933746"/>
              <a:ext cx="5856910" cy="1804153"/>
            </a:xfrm>
            <a:custGeom>
              <a:avLst/>
              <a:gdLst/>
              <a:ahLst/>
              <a:cxnLst/>
              <a:rect l="l" t="t" r="r" b="b"/>
              <a:pathLst>
                <a:path w="57561" h="17731" extrusionOk="0">
                  <a:moveTo>
                    <a:pt x="31512" y="92"/>
                  </a:moveTo>
                  <a:cubicBezTo>
                    <a:pt x="38049" y="92"/>
                    <a:pt x="44097" y="775"/>
                    <a:pt x="48839" y="2062"/>
                  </a:cubicBezTo>
                  <a:cubicBezTo>
                    <a:pt x="54263" y="3565"/>
                    <a:pt x="57326" y="5653"/>
                    <a:pt x="57385" y="7975"/>
                  </a:cubicBezTo>
                  <a:cubicBezTo>
                    <a:pt x="57560" y="12774"/>
                    <a:pt x="44839" y="17087"/>
                    <a:pt x="29054" y="17613"/>
                  </a:cubicBezTo>
                  <a:cubicBezTo>
                    <a:pt x="28067" y="17643"/>
                    <a:pt x="27087" y="17658"/>
                    <a:pt x="26118" y="17658"/>
                  </a:cubicBezTo>
                  <a:cubicBezTo>
                    <a:pt x="19556" y="17658"/>
                    <a:pt x="13463" y="16974"/>
                    <a:pt x="8703" y="15682"/>
                  </a:cubicBezTo>
                  <a:cubicBezTo>
                    <a:pt x="3279" y="14199"/>
                    <a:pt x="215" y="12092"/>
                    <a:pt x="157" y="9770"/>
                  </a:cubicBezTo>
                  <a:cubicBezTo>
                    <a:pt x="1" y="4950"/>
                    <a:pt x="12703" y="638"/>
                    <a:pt x="28488" y="150"/>
                  </a:cubicBezTo>
                  <a:cubicBezTo>
                    <a:pt x="29522" y="111"/>
                    <a:pt x="30517" y="92"/>
                    <a:pt x="31512" y="92"/>
                  </a:cubicBezTo>
                  <a:close/>
                  <a:moveTo>
                    <a:pt x="31601" y="1"/>
                  </a:moveTo>
                  <a:cubicBezTo>
                    <a:pt x="30573" y="1"/>
                    <a:pt x="29534" y="18"/>
                    <a:pt x="28488" y="53"/>
                  </a:cubicBezTo>
                  <a:cubicBezTo>
                    <a:pt x="20839" y="287"/>
                    <a:pt x="13659" y="1438"/>
                    <a:pt x="8293" y="3272"/>
                  </a:cubicBezTo>
                  <a:cubicBezTo>
                    <a:pt x="2908" y="5087"/>
                    <a:pt x="1" y="7409"/>
                    <a:pt x="59" y="9770"/>
                  </a:cubicBezTo>
                  <a:cubicBezTo>
                    <a:pt x="118" y="12150"/>
                    <a:pt x="3201" y="14257"/>
                    <a:pt x="8683" y="15760"/>
                  </a:cubicBezTo>
                  <a:cubicBezTo>
                    <a:pt x="13425" y="17047"/>
                    <a:pt x="19493" y="17730"/>
                    <a:pt x="26029" y="17730"/>
                  </a:cubicBezTo>
                  <a:cubicBezTo>
                    <a:pt x="27024" y="17730"/>
                    <a:pt x="28059" y="17691"/>
                    <a:pt x="29073" y="17672"/>
                  </a:cubicBezTo>
                  <a:cubicBezTo>
                    <a:pt x="36722" y="17438"/>
                    <a:pt x="43902" y="16287"/>
                    <a:pt x="49268" y="14452"/>
                  </a:cubicBezTo>
                  <a:cubicBezTo>
                    <a:pt x="54634" y="12638"/>
                    <a:pt x="57560" y="10316"/>
                    <a:pt x="57482" y="7955"/>
                  </a:cubicBezTo>
                  <a:cubicBezTo>
                    <a:pt x="57424" y="5575"/>
                    <a:pt x="54341" y="3467"/>
                    <a:pt x="48858" y="1965"/>
                  </a:cubicBezTo>
                  <a:cubicBezTo>
                    <a:pt x="44142" y="685"/>
                    <a:pt x="38088" y="1"/>
                    <a:pt x="316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5"/>
            <p:cNvSpPr/>
            <p:nvPr/>
          </p:nvSpPr>
          <p:spPr>
            <a:xfrm rot="-1366029">
              <a:off x="-2085668" y="1694056"/>
              <a:ext cx="7428861" cy="2537137"/>
            </a:xfrm>
            <a:custGeom>
              <a:avLst/>
              <a:gdLst/>
              <a:ahLst/>
              <a:cxnLst/>
              <a:rect l="l" t="t" r="r" b="b"/>
              <a:pathLst>
                <a:path w="75570" h="25809" extrusionOk="0">
                  <a:moveTo>
                    <a:pt x="53443" y="92"/>
                  </a:moveTo>
                  <a:cubicBezTo>
                    <a:pt x="65619" y="92"/>
                    <a:pt x="74321" y="2570"/>
                    <a:pt x="75004" y="6940"/>
                  </a:cubicBezTo>
                  <a:cubicBezTo>
                    <a:pt x="75492" y="9965"/>
                    <a:pt x="72097" y="13418"/>
                    <a:pt x="65424" y="16696"/>
                  </a:cubicBezTo>
                  <a:cubicBezTo>
                    <a:pt x="58712" y="19994"/>
                    <a:pt x="49580" y="22667"/>
                    <a:pt x="39629" y="24247"/>
                  </a:cubicBezTo>
                  <a:cubicBezTo>
                    <a:pt x="33405" y="25262"/>
                    <a:pt x="27454" y="25711"/>
                    <a:pt x="22147" y="25711"/>
                  </a:cubicBezTo>
                  <a:cubicBezTo>
                    <a:pt x="10010" y="25711"/>
                    <a:pt x="1308" y="23233"/>
                    <a:pt x="606" y="18862"/>
                  </a:cubicBezTo>
                  <a:cubicBezTo>
                    <a:pt x="118" y="15838"/>
                    <a:pt x="3493" y="12384"/>
                    <a:pt x="10186" y="9106"/>
                  </a:cubicBezTo>
                  <a:cubicBezTo>
                    <a:pt x="16898" y="5809"/>
                    <a:pt x="26029" y="3136"/>
                    <a:pt x="35980" y="1555"/>
                  </a:cubicBezTo>
                  <a:cubicBezTo>
                    <a:pt x="42205" y="541"/>
                    <a:pt x="48156" y="92"/>
                    <a:pt x="53443" y="92"/>
                  </a:cubicBezTo>
                  <a:close/>
                  <a:moveTo>
                    <a:pt x="53399" y="0"/>
                  </a:moveTo>
                  <a:cubicBezTo>
                    <a:pt x="48008" y="0"/>
                    <a:pt x="42058" y="497"/>
                    <a:pt x="35961" y="1477"/>
                  </a:cubicBezTo>
                  <a:cubicBezTo>
                    <a:pt x="25990" y="3058"/>
                    <a:pt x="16820" y="5731"/>
                    <a:pt x="10127" y="9028"/>
                  </a:cubicBezTo>
                  <a:cubicBezTo>
                    <a:pt x="3415" y="12326"/>
                    <a:pt x="1" y="15818"/>
                    <a:pt x="488" y="18882"/>
                  </a:cubicBezTo>
                  <a:cubicBezTo>
                    <a:pt x="976" y="21965"/>
                    <a:pt x="5347" y="24208"/>
                    <a:pt x="12742" y="25223"/>
                  </a:cubicBezTo>
                  <a:cubicBezTo>
                    <a:pt x="15591" y="25613"/>
                    <a:pt x="18771" y="25808"/>
                    <a:pt x="22147" y="25808"/>
                  </a:cubicBezTo>
                  <a:cubicBezTo>
                    <a:pt x="27571" y="25808"/>
                    <a:pt x="33522" y="25301"/>
                    <a:pt x="39629" y="24345"/>
                  </a:cubicBezTo>
                  <a:cubicBezTo>
                    <a:pt x="49600" y="22765"/>
                    <a:pt x="58770" y="20091"/>
                    <a:pt x="65443" y="16794"/>
                  </a:cubicBezTo>
                  <a:cubicBezTo>
                    <a:pt x="72155" y="13496"/>
                    <a:pt x="75570" y="10004"/>
                    <a:pt x="75082" y="6940"/>
                  </a:cubicBezTo>
                  <a:cubicBezTo>
                    <a:pt x="74594" y="3858"/>
                    <a:pt x="70224" y="1614"/>
                    <a:pt x="62848" y="599"/>
                  </a:cubicBezTo>
                  <a:cubicBezTo>
                    <a:pt x="59991" y="199"/>
                    <a:pt x="56807" y="0"/>
                    <a:pt x="5339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5"/>
            <p:cNvSpPr/>
            <p:nvPr/>
          </p:nvSpPr>
          <p:spPr>
            <a:xfrm rot="-1389221">
              <a:off x="339877" y="2551855"/>
              <a:ext cx="2685617" cy="849810"/>
            </a:xfrm>
            <a:custGeom>
              <a:avLst/>
              <a:gdLst/>
              <a:ahLst/>
              <a:cxnLst/>
              <a:rect l="l" t="t" r="r" b="b"/>
              <a:pathLst>
                <a:path w="22264" h="7045" extrusionOk="0">
                  <a:moveTo>
                    <a:pt x="4390" y="1"/>
                  </a:moveTo>
                  <a:cubicBezTo>
                    <a:pt x="4137" y="20"/>
                    <a:pt x="3883" y="79"/>
                    <a:pt x="3649" y="118"/>
                  </a:cubicBezTo>
                  <a:cubicBezTo>
                    <a:pt x="1483" y="547"/>
                    <a:pt x="234" y="1249"/>
                    <a:pt x="137" y="2166"/>
                  </a:cubicBezTo>
                  <a:cubicBezTo>
                    <a:pt x="39" y="3103"/>
                    <a:pt x="1093" y="4078"/>
                    <a:pt x="3122" y="4957"/>
                  </a:cubicBezTo>
                  <a:cubicBezTo>
                    <a:pt x="5112" y="5835"/>
                    <a:pt x="7844" y="6498"/>
                    <a:pt x="10771" y="6830"/>
                  </a:cubicBezTo>
                  <a:cubicBezTo>
                    <a:pt x="12098" y="6986"/>
                    <a:pt x="13405" y="7044"/>
                    <a:pt x="14634" y="7044"/>
                  </a:cubicBezTo>
                  <a:cubicBezTo>
                    <a:pt x="16117" y="7044"/>
                    <a:pt x="17483" y="6927"/>
                    <a:pt x="18673" y="6713"/>
                  </a:cubicBezTo>
                  <a:cubicBezTo>
                    <a:pt x="20858" y="6303"/>
                    <a:pt x="22088" y="5581"/>
                    <a:pt x="22185" y="4664"/>
                  </a:cubicBezTo>
                  <a:cubicBezTo>
                    <a:pt x="22263" y="3727"/>
                    <a:pt x="21210" y="2732"/>
                    <a:pt x="19200" y="1854"/>
                  </a:cubicBezTo>
                  <a:cubicBezTo>
                    <a:pt x="18751" y="1659"/>
                    <a:pt x="18263" y="1483"/>
                    <a:pt x="17756" y="1327"/>
                  </a:cubicBezTo>
                  <a:lnTo>
                    <a:pt x="17756" y="1327"/>
                  </a:lnTo>
                  <a:cubicBezTo>
                    <a:pt x="17756" y="1347"/>
                    <a:pt x="17756" y="1386"/>
                    <a:pt x="17776" y="1425"/>
                  </a:cubicBezTo>
                  <a:cubicBezTo>
                    <a:pt x="18263" y="1581"/>
                    <a:pt x="18732" y="1757"/>
                    <a:pt x="19161" y="1952"/>
                  </a:cubicBezTo>
                  <a:cubicBezTo>
                    <a:pt x="21151" y="2810"/>
                    <a:pt x="22185" y="3786"/>
                    <a:pt x="22088" y="4664"/>
                  </a:cubicBezTo>
                  <a:cubicBezTo>
                    <a:pt x="21990" y="5542"/>
                    <a:pt x="20780" y="6244"/>
                    <a:pt x="18634" y="6635"/>
                  </a:cubicBezTo>
                  <a:cubicBezTo>
                    <a:pt x="17459" y="6848"/>
                    <a:pt x="16092" y="6956"/>
                    <a:pt x="14615" y="6956"/>
                  </a:cubicBezTo>
                  <a:cubicBezTo>
                    <a:pt x="13393" y="6956"/>
                    <a:pt x="12096" y="6882"/>
                    <a:pt x="10771" y="6732"/>
                  </a:cubicBezTo>
                  <a:cubicBezTo>
                    <a:pt x="4742" y="6049"/>
                    <a:pt x="0" y="4000"/>
                    <a:pt x="215" y="2166"/>
                  </a:cubicBezTo>
                  <a:cubicBezTo>
                    <a:pt x="332" y="1152"/>
                    <a:pt x="1951" y="410"/>
                    <a:pt x="4410" y="79"/>
                  </a:cubicBezTo>
                  <a:cubicBezTo>
                    <a:pt x="4410" y="59"/>
                    <a:pt x="4390" y="20"/>
                    <a:pt x="439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45"/>
          <p:cNvGrpSpPr/>
          <p:nvPr/>
        </p:nvGrpSpPr>
        <p:grpSpPr>
          <a:xfrm>
            <a:off x="910187" y="1743103"/>
            <a:ext cx="3825381" cy="2920203"/>
            <a:chOff x="1880577" y="-4241474"/>
            <a:chExt cx="13181878" cy="10062727"/>
          </a:xfrm>
        </p:grpSpPr>
        <p:sp>
          <p:nvSpPr>
            <p:cNvPr id="1233" name="Google Shape;1233;p45"/>
            <p:cNvSpPr/>
            <p:nvPr/>
          </p:nvSpPr>
          <p:spPr>
            <a:xfrm>
              <a:off x="9866545" y="3988184"/>
              <a:ext cx="3442573" cy="1796562"/>
            </a:xfrm>
            <a:custGeom>
              <a:avLst/>
              <a:gdLst/>
              <a:ahLst/>
              <a:cxnLst/>
              <a:rect l="l" t="t" r="r" b="b"/>
              <a:pathLst>
                <a:path w="63071" h="33931" extrusionOk="0">
                  <a:moveTo>
                    <a:pt x="2222" y="26391"/>
                  </a:moveTo>
                  <a:lnTo>
                    <a:pt x="9425" y="30127"/>
                  </a:lnTo>
                  <a:lnTo>
                    <a:pt x="20163" y="31507"/>
                  </a:lnTo>
                  <a:lnTo>
                    <a:pt x="28377" y="29622"/>
                  </a:lnTo>
                  <a:lnTo>
                    <a:pt x="33931" y="26088"/>
                  </a:lnTo>
                  <a:lnTo>
                    <a:pt x="42750" y="21431"/>
                  </a:lnTo>
                  <a:lnTo>
                    <a:pt x="48877" y="16113"/>
                  </a:lnTo>
                  <a:lnTo>
                    <a:pt x="52781" y="12073"/>
                  </a:lnTo>
                  <a:lnTo>
                    <a:pt x="55676" y="9178"/>
                  </a:lnTo>
                  <a:lnTo>
                    <a:pt x="59065" y="4275"/>
                  </a:lnTo>
                  <a:lnTo>
                    <a:pt x="61455" y="1178"/>
                  </a:lnTo>
                  <a:lnTo>
                    <a:pt x="62498" y="0"/>
                  </a:lnTo>
                  <a:lnTo>
                    <a:pt x="63071" y="471"/>
                  </a:lnTo>
                  <a:lnTo>
                    <a:pt x="57314" y="8819"/>
                  </a:lnTo>
                  <a:lnTo>
                    <a:pt x="52030" y="15047"/>
                  </a:lnTo>
                  <a:lnTo>
                    <a:pt x="47351" y="19456"/>
                  </a:lnTo>
                  <a:lnTo>
                    <a:pt x="38397" y="26413"/>
                  </a:lnTo>
                  <a:lnTo>
                    <a:pt x="31799" y="30385"/>
                  </a:lnTo>
                  <a:lnTo>
                    <a:pt x="23754" y="32943"/>
                  </a:lnTo>
                  <a:lnTo>
                    <a:pt x="18918" y="33931"/>
                  </a:lnTo>
                  <a:lnTo>
                    <a:pt x="11445" y="33325"/>
                  </a:lnTo>
                  <a:lnTo>
                    <a:pt x="6934" y="31911"/>
                  </a:lnTo>
                  <a:lnTo>
                    <a:pt x="2895" y="29723"/>
                  </a:lnTo>
                  <a:lnTo>
                    <a:pt x="404" y="26626"/>
                  </a:lnTo>
                  <a:lnTo>
                    <a:pt x="0" y="255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234" name="Google Shape;1234;p45"/>
            <p:cNvSpPr/>
            <p:nvPr/>
          </p:nvSpPr>
          <p:spPr>
            <a:xfrm>
              <a:off x="5644068" y="-1391976"/>
              <a:ext cx="3720990" cy="3550419"/>
            </a:xfrm>
            <a:custGeom>
              <a:avLst/>
              <a:gdLst/>
              <a:ahLst/>
              <a:cxnLst/>
              <a:rect l="l" t="t" r="r" b="b"/>
              <a:pathLst>
                <a:path w="17149" h="16868" extrusionOk="0">
                  <a:moveTo>
                    <a:pt x="14002" y="4300"/>
                  </a:moveTo>
                  <a:cubicBezTo>
                    <a:pt x="13993" y="4302"/>
                    <a:pt x="13984" y="4304"/>
                    <a:pt x="13976" y="4305"/>
                  </a:cubicBezTo>
                  <a:lnTo>
                    <a:pt x="13976" y="4305"/>
                  </a:lnTo>
                  <a:cubicBezTo>
                    <a:pt x="13983" y="4302"/>
                    <a:pt x="13992" y="4300"/>
                    <a:pt x="14002" y="4300"/>
                  </a:cubicBezTo>
                  <a:close/>
                  <a:moveTo>
                    <a:pt x="14798" y="4294"/>
                  </a:moveTo>
                  <a:cubicBezTo>
                    <a:pt x="14809" y="4294"/>
                    <a:pt x="14815" y="4294"/>
                    <a:pt x="14827" y="4306"/>
                  </a:cubicBezTo>
                  <a:cubicBezTo>
                    <a:pt x="14815" y="4306"/>
                    <a:pt x="14809" y="4294"/>
                    <a:pt x="14798" y="4294"/>
                  </a:cubicBezTo>
                  <a:close/>
                  <a:moveTo>
                    <a:pt x="14899" y="4312"/>
                  </a:moveTo>
                  <a:cubicBezTo>
                    <a:pt x="14915" y="4312"/>
                    <a:pt x="14921" y="4317"/>
                    <a:pt x="14932" y="4318"/>
                  </a:cubicBezTo>
                  <a:lnTo>
                    <a:pt x="14932" y="4318"/>
                  </a:lnTo>
                  <a:cubicBezTo>
                    <a:pt x="14923" y="4317"/>
                    <a:pt x="14912" y="4316"/>
                    <a:pt x="14899" y="4312"/>
                  </a:cubicBezTo>
                  <a:close/>
                  <a:moveTo>
                    <a:pt x="13889" y="4318"/>
                  </a:moveTo>
                  <a:cubicBezTo>
                    <a:pt x="13878" y="4320"/>
                    <a:pt x="13867" y="4322"/>
                    <a:pt x="13857" y="4323"/>
                  </a:cubicBezTo>
                  <a:lnTo>
                    <a:pt x="13857" y="4323"/>
                  </a:lnTo>
                  <a:cubicBezTo>
                    <a:pt x="13868" y="4321"/>
                    <a:pt x="13880" y="4318"/>
                    <a:pt x="13889" y="4318"/>
                  </a:cubicBezTo>
                  <a:close/>
                  <a:moveTo>
                    <a:pt x="13764" y="4341"/>
                  </a:moveTo>
                  <a:cubicBezTo>
                    <a:pt x="13747" y="4341"/>
                    <a:pt x="13735" y="4347"/>
                    <a:pt x="13711" y="4347"/>
                  </a:cubicBezTo>
                  <a:cubicBezTo>
                    <a:pt x="13735" y="4341"/>
                    <a:pt x="13747" y="4341"/>
                    <a:pt x="13764" y="4341"/>
                  </a:cubicBezTo>
                  <a:close/>
                  <a:moveTo>
                    <a:pt x="15112" y="4353"/>
                  </a:moveTo>
                  <a:cubicBezTo>
                    <a:pt x="15130" y="4365"/>
                    <a:pt x="15136" y="4365"/>
                    <a:pt x="15142" y="4365"/>
                  </a:cubicBezTo>
                  <a:cubicBezTo>
                    <a:pt x="15130" y="4365"/>
                    <a:pt x="15124" y="4365"/>
                    <a:pt x="15112" y="4353"/>
                  </a:cubicBezTo>
                  <a:close/>
                  <a:moveTo>
                    <a:pt x="15213" y="4383"/>
                  </a:moveTo>
                  <a:cubicBezTo>
                    <a:pt x="15225" y="4383"/>
                    <a:pt x="15225" y="4395"/>
                    <a:pt x="15231" y="4395"/>
                  </a:cubicBezTo>
                  <a:cubicBezTo>
                    <a:pt x="15225" y="4395"/>
                    <a:pt x="15219" y="4395"/>
                    <a:pt x="15213" y="4383"/>
                  </a:cubicBezTo>
                  <a:close/>
                  <a:moveTo>
                    <a:pt x="13414" y="4425"/>
                  </a:moveTo>
                  <a:cubicBezTo>
                    <a:pt x="13398" y="4430"/>
                    <a:pt x="13383" y="4435"/>
                    <a:pt x="13367" y="4436"/>
                  </a:cubicBezTo>
                  <a:lnTo>
                    <a:pt x="13367" y="4436"/>
                  </a:lnTo>
                  <a:cubicBezTo>
                    <a:pt x="13385" y="4431"/>
                    <a:pt x="13397" y="4430"/>
                    <a:pt x="13414" y="4425"/>
                  </a:cubicBezTo>
                  <a:close/>
                  <a:moveTo>
                    <a:pt x="13276" y="4466"/>
                  </a:moveTo>
                  <a:cubicBezTo>
                    <a:pt x="13263" y="4469"/>
                    <a:pt x="13254" y="4472"/>
                    <a:pt x="13242" y="4472"/>
                  </a:cubicBezTo>
                  <a:cubicBezTo>
                    <a:pt x="13255" y="4469"/>
                    <a:pt x="13266" y="4467"/>
                    <a:pt x="13276" y="4466"/>
                  </a:cubicBezTo>
                  <a:close/>
                  <a:moveTo>
                    <a:pt x="13046" y="4549"/>
                  </a:moveTo>
                  <a:cubicBezTo>
                    <a:pt x="13034" y="4555"/>
                    <a:pt x="13022" y="4555"/>
                    <a:pt x="12998" y="4561"/>
                  </a:cubicBezTo>
                  <a:cubicBezTo>
                    <a:pt x="13016" y="4555"/>
                    <a:pt x="13028" y="4549"/>
                    <a:pt x="13046" y="4549"/>
                  </a:cubicBezTo>
                  <a:close/>
                  <a:moveTo>
                    <a:pt x="15724" y="4609"/>
                  </a:moveTo>
                  <a:lnTo>
                    <a:pt x="15724" y="4609"/>
                  </a:lnTo>
                  <a:cubicBezTo>
                    <a:pt x="15726" y="4610"/>
                    <a:pt x="15727" y="4611"/>
                    <a:pt x="15729" y="4612"/>
                  </a:cubicBezTo>
                  <a:lnTo>
                    <a:pt x="15729" y="4612"/>
                  </a:lnTo>
                  <a:cubicBezTo>
                    <a:pt x="15728" y="4609"/>
                    <a:pt x="15724" y="4609"/>
                    <a:pt x="15724" y="4609"/>
                  </a:cubicBezTo>
                  <a:close/>
                  <a:moveTo>
                    <a:pt x="7351" y="14228"/>
                  </a:moveTo>
                  <a:cubicBezTo>
                    <a:pt x="7357" y="14252"/>
                    <a:pt x="7357" y="14264"/>
                    <a:pt x="7357" y="14270"/>
                  </a:cubicBezTo>
                  <a:cubicBezTo>
                    <a:pt x="7357" y="14258"/>
                    <a:pt x="7351" y="14240"/>
                    <a:pt x="7351" y="14228"/>
                  </a:cubicBezTo>
                  <a:close/>
                  <a:moveTo>
                    <a:pt x="7393" y="14478"/>
                  </a:moveTo>
                  <a:lnTo>
                    <a:pt x="7393" y="14478"/>
                  </a:lnTo>
                  <a:cubicBezTo>
                    <a:pt x="7405" y="14501"/>
                    <a:pt x="7411" y="14525"/>
                    <a:pt x="7411" y="14537"/>
                  </a:cubicBezTo>
                  <a:cubicBezTo>
                    <a:pt x="7405" y="14519"/>
                    <a:pt x="7405" y="14501"/>
                    <a:pt x="7393" y="14478"/>
                  </a:cubicBezTo>
                  <a:close/>
                  <a:moveTo>
                    <a:pt x="7452" y="14715"/>
                  </a:moveTo>
                  <a:cubicBezTo>
                    <a:pt x="7458" y="14739"/>
                    <a:pt x="7458" y="14745"/>
                    <a:pt x="7458" y="14757"/>
                  </a:cubicBezTo>
                  <a:cubicBezTo>
                    <a:pt x="7458" y="14739"/>
                    <a:pt x="7452" y="14733"/>
                    <a:pt x="7452" y="14715"/>
                  </a:cubicBezTo>
                  <a:close/>
                  <a:moveTo>
                    <a:pt x="7494" y="14834"/>
                  </a:moveTo>
                  <a:lnTo>
                    <a:pt x="7494" y="14834"/>
                  </a:lnTo>
                  <a:cubicBezTo>
                    <a:pt x="7500" y="14852"/>
                    <a:pt x="7500" y="14864"/>
                    <a:pt x="7506" y="14881"/>
                  </a:cubicBezTo>
                  <a:cubicBezTo>
                    <a:pt x="7500" y="14881"/>
                    <a:pt x="7500" y="14875"/>
                    <a:pt x="7500" y="14864"/>
                  </a:cubicBezTo>
                  <a:cubicBezTo>
                    <a:pt x="7500" y="14858"/>
                    <a:pt x="7494" y="14846"/>
                    <a:pt x="7494" y="14834"/>
                  </a:cubicBezTo>
                  <a:close/>
                  <a:moveTo>
                    <a:pt x="7518" y="14947"/>
                  </a:moveTo>
                  <a:lnTo>
                    <a:pt x="7518" y="14947"/>
                  </a:lnTo>
                  <a:cubicBezTo>
                    <a:pt x="7530" y="14970"/>
                    <a:pt x="7536" y="14982"/>
                    <a:pt x="7536" y="15000"/>
                  </a:cubicBezTo>
                  <a:cubicBezTo>
                    <a:pt x="7530" y="14982"/>
                    <a:pt x="7530" y="14970"/>
                    <a:pt x="7518" y="14947"/>
                  </a:cubicBezTo>
                  <a:close/>
                  <a:moveTo>
                    <a:pt x="7559" y="15060"/>
                  </a:moveTo>
                  <a:lnTo>
                    <a:pt x="7559" y="15060"/>
                  </a:lnTo>
                  <a:cubicBezTo>
                    <a:pt x="7565" y="15071"/>
                    <a:pt x="7571" y="15089"/>
                    <a:pt x="7571" y="15095"/>
                  </a:cubicBezTo>
                  <a:cubicBezTo>
                    <a:pt x="7565" y="15083"/>
                    <a:pt x="7565" y="15071"/>
                    <a:pt x="7559" y="15060"/>
                  </a:cubicBezTo>
                  <a:close/>
                  <a:moveTo>
                    <a:pt x="7660" y="15301"/>
                  </a:moveTo>
                  <a:cubicBezTo>
                    <a:pt x="7664" y="15308"/>
                    <a:pt x="7667" y="15314"/>
                    <a:pt x="7672" y="15321"/>
                  </a:cubicBezTo>
                  <a:cubicBezTo>
                    <a:pt x="7663" y="15312"/>
                    <a:pt x="7661" y="15306"/>
                    <a:pt x="7660" y="15301"/>
                  </a:cubicBezTo>
                  <a:close/>
                  <a:moveTo>
                    <a:pt x="7684" y="15362"/>
                  </a:moveTo>
                  <a:cubicBezTo>
                    <a:pt x="7702" y="15386"/>
                    <a:pt x="7708" y="15398"/>
                    <a:pt x="7708" y="15410"/>
                  </a:cubicBezTo>
                  <a:lnTo>
                    <a:pt x="7684" y="15362"/>
                  </a:lnTo>
                  <a:close/>
                  <a:moveTo>
                    <a:pt x="7744" y="15484"/>
                  </a:moveTo>
                  <a:lnTo>
                    <a:pt x="7744" y="15484"/>
                  </a:lnTo>
                  <a:cubicBezTo>
                    <a:pt x="7746" y="15489"/>
                    <a:pt x="7749" y="15495"/>
                    <a:pt x="7751" y="15499"/>
                  </a:cubicBezTo>
                  <a:lnTo>
                    <a:pt x="7751" y="15499"/>
                  </a:lnTo>
                  <a:cubicBezTo>
                    <a:pt x="7751" y="15499"/>
                    <a:pt x="7750" y="15499"/>
                    <a:pt x="7749" y="15499"/>
                  </a:cubicBezTo>
                  <a:cubicBezTo>
                    <a:pt x="7747" y="15494"/>
                    <a:pt x="7745" y="15488"/>
                    <a:pt x="7744" y="15484"/>
                  </a:cubicBezTo>
                  <a:close/>
                  <a:moveTo>
                    <a:pt x="7803" y="15588"/>
                  </a:moveTo>
                  <a:cubicBezTo>
                    <a:pt x="7805" y="15592"/>
                    <a:pt x="7807" y="15596"/>
                    <a:pt x="7809" y="15600"/>
                  </a:cubicBezTo>
                  <a:cubicBezTo>
                    <a:pt x="7803" y="15594"/>
                    <a:pt x="7803" y="15588"/>
                    <a:pt x="7803" y="15588"/>
                  </a:cubicBezTo>
                  <a:close/>
                  <a:moveTo>
                    <a:pt x="7863" y="15682"/>
                  </a:moveTo>
                  <a:cubicBezTo>
                    <a:pt x="7865" y="15685"/>
                    <a:pt x="7866" y="15687"/>
                    <a:pt x="7868" y="15689"/>
                  </a:cubicBezTo>
                  <a:cubicBezTo>
                    <a:pt x="7865" y="15686"/>
                    <a:pt x="7864" y="15684"/>
                    <a:pt x="7863" y="15682"/>
                  </a:cubicBezTo>
                  <a:close/>
                  <a:moveTo>
                    <a:pt x="7957" y="15825"/>
                  </a:moveTo>
                  <a:cubicBezTo>
                    <a:pt x="7958" y="15828"/>
                    <a:pt x="7960" y="15831"/>
                    <a:pt x="7962" y="15833"/>
                  </a:cubicBezTo>
                  <a:lnTo>
                    <a:pt x="7962" y="15833"/>
                  </a:lnTo>
                  <a:cubicBezTo>
                    <a:pt x="7959" y="15830"/>
                    <a:pt x="7957" y="15828"/>
                    <a:pt x="7957" y="15825"/>
                  </a:cubicBezTo>
                  <a:close/>
                  <a:moveTo>
                    <a:pt x="8034" y="15922"/>
                  </a:moveTo>
                  <a:lnTo>
                    <a:pt x="8034" y="15922"/>
                  </a:lnTo>
                  <a:cubicBezTo>
                    <a:pt x="8038" y="15925"/>
                    <a:pt x="8042" y="15928"/>
                    <a:pt x="8046" y="15932"/>
                  </a:cubicBezTo>
                  <a:cubicBezTo>
                    <a:pt x="8041" y="15927"/>
                    <a:pt x="8035" y="15926"/>
                    <a:pt x="8034" y="15922"/>
                  </a:cubicBezTo>
                  <a:close/>
                  <a:moveTo>
                    <a:pt x="8076" y="15980"/>
                  </a:moveTo>
                  <a:cubicBezTo>
                    <a:pt x="8084" y="15985"/>
                    <a:pt x="8089" y="15992"/>
                    <a:pt x="8094" y="15998"/>
                  </a:cubicBezTo>
                  <a:lnTo>
                    <a:pt x="8094" y="15998"/>
                  </a:lnTo>
                  <a:lnTo>
                    <a:pt x="8076" y="15980"/>
                  </a:lnTo>
                  <a:close/>
                  <a:moveTo>
                    <a:pt x="8102" y="16010"/>
                  </a:moveTo>
                  <a:cubicBezTo>
                    <a:pt x="8103" y="16012"/>
                    <a:pt x="8104" y="16013"/>
                    <a:pt x="8105" y="16014"/>
                  </a:cubicBezTo>
                  <a:lnTo>
                    <a:pt x="8105" y="16014"/>
                  </a:lnTo>
                  <a:cubicBezTo>
                    <a:pt x="8104" y="16014"/>
                    <a:pt x="8103" y="16012"/>
                    <a:pt x="8102" y="16010"/>
                  </a:cubicBezTo>
                  <a:close/>
                  <a:moveTo>
                    <a:pt x="8147" y="16051"/>
                  </a:moveTo>
                  <a:cubicBezTo>
                    <a:pt x="8159" y="16069"/>
                    <a:pt x="8165" y="16075"/>
                    <a:pt x="8165" y="16081"/>
                  </a:cubicBezTo>
                  <a:cubicBezTo>
                    <a:pt x="8159" y="16075"/>
                    <a:pt x="8153" y="16069"/>
                    <a:pt x="8147" y="16051"/>
                  </a:cubicBezTo>
                  <a:close/>
                  <a:moveTo>
                    <a:pt x="8284" y="16194"/>
                  </a:moveTo>
                  <a:lnTo>
                    <a:pt x="8325" y="16229"/>
                  </a:lnTo>
                  <a:lnTo>
                    <a:pt x="8302" y="16211"/>
                  </a:lnTo>
                  <a:cubicBezTo>
                    <a:pt x="8296" y="16200"/>
                    <a:pt x="8284" y="16200"/>
                    <a:pt x="8284" y="16194"/>
                  </a:cubicBezTo>
                  <a:close/>
                  <a:moveTo>
                    <a:pt x="8503" y="16378"/>
                  </a:moveTo>
                  <a:cubicBezTo>
                    <a:pt x="8512" y="16386"/>
                    <a:pt x="8517" y="16391"/>
                    <a:pt x="8525" y="16396"/>
                  </a:cubicBezTo>
                  <a:lnTo>
                    <a:pt x="8525" y="16396"/>
                  </a:lnTo>
                  <a:cubicBezTo>
                    <a:pt x="8524" y="16396"/>
                    <a:pt x="8523" y="16396"/>
                    <a:pt x="8521" y="16396"/>
                  </a:cubicBezTo>
                  <a:cubicBezTo>
                    <a:pt x="8515" y="16390"/>
                    <a:pt x="8509" y="16390"/>
                    <a:pt x="8503" y="16378"/>
                  </a:cubicBezTo>
                  <a:close/>
                  <a:moveTo>
                    <a:pt x="8592" y="16431"/>
                  </a:moveTo>
                  <a:cubicBezTo>
                    <a:pt x="8593" y="16433"/>
                    <a:pt x="8594" y="16434"/>
                    <a:pt x="8594" y="16436"/>
                  </a:cubicBezTo>
                  <a:lnTo>
                    <a:pt x="8594" y="16436"/>
                  </a:lnTo>
                  <a:cubicBezTo>
                    <a:pt x="8593" y="16434"/>
                    <a:pt x="8592" y="16433"/>
                    <a:pt x="8592" y="16431"/>
                  </a:cubicBezTo>
                  <a:close/>
                  <a:moveTo>
                    <a:pt x="6930" y="1"/>
                  </a:moveTo>
                  <a:cubicBezTo>
                    <a:pt x="6906" y="1"/>
                    <a:pt x="6882" y="7"/>
                    <a:pt x="6853" y="7"/>
                  </a:cubicBezTo>
                  <a:cubicBezTo>
                    <a:pt x="6841" y="7"/>
                    <a:pt x="6823" y="7"/>
                    <a:pt x="6811" y="13"/>
                  </a:cubicBezTo>
                  <a:cubicBezTo>
                    <a:pt x="6787" y="13"/>
                    <a:pt x="6758" y="19"/>
                    <a:pt x="6728" y="19"/>
                  </a:cubicBezTo>
                  <a:cubicBezTo>
                    <a:pt x="6710" y="19"/>
                    <a:pt x="6704" y="19"/>
                    <a:pt x="6692" y="31"/>
                  </a:cubicBezTo>
                  <a:lnTo>
                    <a:pt x="6669" y="31"/>
                  </a:lnTo>
                  <a:cubicBezTo>
                    <a:pt x="6639" y="36"/>
                    <a:pt x="6609" y="36"/>
                    <a:pt x="6580" y="42"/>
                  </a:cubicBezTo>
                  <a:lnTo>
                    <a:pt x="6556" y="42"/>
                  </a:lnTo>
                  <a:cubicBezTo>
                    <a:pt x="6520" y="48"/>
                    <a:pt x="6490" y="60"/>
                    <a:pt x="6455" y="66"/>
                  </a:cubicBezTo>
                  <a:lnTo>
                    <a:pt x="6437" y="66"/>
                  </a:lnTo>
                  <a:cubicBezTo>
                    <a:pt x="6407" y="72"/>
                    <a:pt x="6372" y="78"/>
                    <a:pt x="6342" y="90"/>
                  </a:cubicBezTo>
                  <a:cubicBezTo>
                    <a:pt x="6336" y="90"/>
                    <a:pt x="6336" y="90"/>
                    <a:pt x="6324" y="96"/>
                  </a:cubicBezTo>
                  <a:cubicBezTo>
                    <a:pt x="6289" y="102"/>
                    <a:pt x="6253" y="108"/>
                    <a:pt x="6223" y="126"/>
                  </a:cubicBezTo>
                  <a:cubicBezTo>
                    <a:pt x="6217" y="126"/>
                    <a:pt x="6205" y="126"/>
                    <a:pt x="6205" y="131"/>
                  </a:cubicBezTo>
                  <a:cubicBezTo>
                    <a:pt x="6176" y="137"/>
                    <a:pt x="6140" y="149"/>
                    <a:pt x="6110" y="161"/>
                  </a:cubicBezTo>
                  <a:cubicBezTo>
                    <a:pt x="6104" y="161"/>
                    <a:pt x="6104" y="161"/>
                    <a:pt x="6099" y="167"/>
                  </a:cubicBezTo>
                  <a:cubicBezTo>
                    <a:pt x="6057" y="179"/>
                    <a:pt x="6021" y="191"/>
                    <a:pt x="5986" y="209"/>
                  </a:cubicBezTo>
                  <a:cubicBezTo>
                    <a:pt x="5980" y="209"/>
                    <a:pt x="5968" y="215"/>
                    <a:pt x="5962" y="215"/>
                  </a:cubicBezTo>
                  <a:cubicBezTo>
                    <a:pt x="5932" y="221"/>
                    <a:pt x="5897" y="238"/>
                    <a:pt x="5867" y="250"/>
                  </a:cubicBezTo>
                  <a:cubicBezTo>
                    <a:pt x="5861" y="250"/>
                    <a:pt x="5861" y="250"/>
                    <a:pt x="5849" y="256"/>
                  </a:cubicBezTo>
                  <a:lnTo>
                    <a:pt x="5742" y="304"/>
                  </a:lnTo>
                  <a:cubicBezTo>
                    <a:pt x="5730" y="304"/>
                    <a:pt x="5724" y="310"/>
                    <a:pt x="5719" y="310"/>
                  </a:cubicBezTo>
                  <a:cubicBezTo>
                    <a:pt x="5683" y="327"/>
                    <a:pt x="5653" y="339"/>
                    <a:pt x="5612" y="357"/>
                  </a:cubicBezTo>
                  <a:cubicBezTo>
                    <a:pt x="5606" y="357"/>
                    <a:pt x="5606" y="357"/>
                    <a:pt x="5600" y="363"/>
                  </a:cubicBezTo>
                  <a:lnTo>
                    <a:pt x="5487" y="405"/>
                  </a:lnTo>
                  <a:cubicBezTo>
                    <a:pt x="5481" y="417"/>
                    <a:pt x="5475" y="417"/>
                    <a:pt x="5463" y="422"/>
                  </a:cubicBezTo>
                  <a:cubicBezTo>
                    <a:pt x="5451" y="428"/>
                    <a:pt x="5445" y="428"/>
                    <a:pt x="5428" y="434"/>
                  </a:cubicBezTo>
                  <a:lnTo>
                    <a:pt x="5386" y="458"/>
                  </a:lnTo>
                  <a:lnTo>
                    <a:pt x="5338" y="482"/>
                  </a:lnTo>
                  <a:cubicBezTo>
                    <a:pt x="5309" y="494"/>
                    <a:pt x="5285" y="512"/>
                    <a:pt x="5255" y="517"/>
                  </a:cubicBezTo>
                  <a:lnTo>
                    <a:pt x="5214" y="541"/>
                  </a:lnTo>
                  <a:lnTo>
                    <a:pt x="5125" y="583"/>
                  </a:lnTo>
                  <a:cubicBezTo>
                    <a:pt x="5107" y="595"/>
                    <a:pt x="5101" y="601"/>
                    <a:pt x="5089" y="601"/>
                  </a:cubicBezTo>
                  <a:cubicBezTo>
                    <a:pt x="5048" y="624"/>
                    <a:pt x="5006" y="642"/>
                    <a:pt x="4958" y="666"/>
                  </a:cubicBezTo>
                  <a:cubicBezTo>
                    <a:pt x="4923" y="690"/>
                    <a:pt x="4881" y="713"/>
                    <a:pt x="4840" y="731"/>
                  </a:cubicBezTo>
                  <a:cubicBezTo>
                    <a:pt x="4834" y="743"/>
                    <a:pt x="4822" y="749"/>
                    <a:pt x="4810" y="755"/>
                  </a:cubicBezTo>
                  <a:cubicBezTo>
                    <a:pt x="4780" y="773"/>
                    <a:pt x="4751" y="791"/>
                    <a:pt x="4721" y="808"/>
                  </a:cubicBezTo>
                  <a:cubicBezTo>
                    <a:pt x="4709" y="814"/>
                    <a:pt x="4703" y="820"/>
                    <a:pt x="4685" y="832"/>
                  </a:cubicBezTo>
                  <a:cubicBezTo>
                    <a:pt x="4656" y="844"/>
                    <a:pt x="4632" y="868"/>
                    <a:pt x="4602" y="880"/>
                  </a:cubicBezTo>
                  <a:cubicBezTo>
                    <a:pt x="4590" y="892"/>
                    <a:pt x="4572" y="897"/>
                    <a:pt x="4567" y="903"/>
                  </a:cubicBezTo>
                  <a:cubicBezTo>
                    <a:pt x="4537" y="921"/>
                    <a:pt x="4513" y="939"/>
                    <a:pt x="4483" y="957"/>
                  </a:cubicBezTo>
                  <a:cubicBezTo>
                    <a:pt x="4472" y="963"/>
                    <a:pt x="4466" y="969"/>
                    <a:pt x="4448" y="981"/>
                  </a:cubicBezTo>
                  <a:lnTo>
                    <a:pt x="4359" y="1046"/>
                  </a:lnTo>
                  <a:cubicBezTo>
                    <a:pt x="4353" y="1052"/>
                    <a:pt x="4347" y="1058"/>
                    <a:pt x="4335" y="1058"/>
                  </a:cubicBezTo>
                  <a:cubicBezTo>
                    <a:pt x="4264" y="1111"/>
                    <a:pt x="4187" y="1165"/>
                    <a:pt x="4115" y="1224"/>
                  </a:cubicBezTo>
                  <a:lnTo>
                    <a:pt x="4109" y="1230"/>
                  </a:lnTo>
                  <a:cubicBezTo>
                    <a:pt x="4062" y="1266"/>
                    <a:pt x="4008" y="1307"/>
                    <a:pt x="3967" y="1343"/>
                  </a:cubicBezTo>
                  <a:cubicBezTo>
                    <a:pt x="3949" y="1349"/>
                    <a:pt x="3937" y="1367"/>
                    <a:pt x="3919" y="1378"/>
                  </a:cubicBezTo>
                  <a:cubicBezTo>
                    <a:pt x="3884" y="1408"/>
                    <a:pt x="3854" y="1438"/>
                    <a:pt x="3818" y="1468"/>
                  </a:cubicBezTo>
                  <a:cubicBezTo>
                    <a:pt x="3801" y="1485"/>
                    <a:pt x="3789" y="1497"/>
                    <a:pt x="3765" y="1515"/>
                  </a:cubicBezTo>
                  <a:cubicBezTo>
                    <a:pt x="3729" y="1545"/>
                    <a:pt x="3700" y="1574"/>
                    <a:pt x="3664" y="1604"/>
                  </a:cubicBezTo>
                  <a:lnTo>
                    <a:pt x="3622" y="1640"/>
                  </a:lnTo>
                  <a:cubicBezTo>
                    <a:pt x="3581" y="1675"/>
                    <a:pt x="3533" y="1723"/>
                    <a:pt x="3492" y="1764"/>
                  </a:cubicBezTo>
                  <a:lnTo>
                    <a:pt x="3456" y="1800"/>
                  </a:lnTo>
                  <a:cubicBezTo>
                    <a:pt x="3415" y="1830"/>
                    <a:pt x="3385" y="1871"/>
                    <a:pt x="3349" y="1901"/>
                  </a:cubicBezTo>
                  <a:lnTo>
                    <a:pt x="3308" y="1943"/>
                  </a:lnTo>
                  <a:cubicBezTo>
                    <a:pt x="3266" y="1972"/>
                    <a:pt x="3236" y="2008"/>
                    <a:pt x="3201" y="2038"/>
                  </a:cubicBezTo>
                  <a:lnTo>
                    <a:pt x="3165" y="2079"/>
                  </a:lnTo>
                  <a:lnTo>
                    <a:pt x="3029" y="2210"/>
                  </a:lnTo>
                  <a:lnTo>
                    <a:pt x="2993" y="2245"/>
                  </a:lnTo>
                  <a:cubicBezTo>
                    <a:pt x="2963" y="2287"/>
                    <a:pt x="2928" y="2317"/>
                    <a:pt x="2898" y="2352"/>
                  </a:cubicBezTo>
                  <a:lnTo>
                    <a:pt x="2850" y="2394"/>
                  </a:lnTo>
                  <a:cubicBezTo>
                    <a:pt x="2821" y="2435"/>
                    <a:pt x="2785" y="2471"/>
                    <a:pt x="2755" y="2507"/>
                  </a:cubicBezTo>
                  <a:lnTo>
                    <a:pt x="2720" y="2542"/>
                  </a:lnTo>
                  <a:cubicBezTo>
                    <a:pt x="2672" y="2590"/>
                    <a:pt x="2637" y="2643"/>
                    <a:pt x="2595" y="2691"/>
                  </a:cubicBezTo>
                  <a:cubicBezTo>
                    <a:pt x="2583" y="2709"/>
                    <a:pt x="2571" y="2714"/>
                    <a:pt x="2565" y="2732"/>
                  </a:cubicBezTo>
                  <a:cubicBezTo>
                    <a:pt x="2536" y="2768"/>
                    <a:pt x="2506" y="2804"/>
                    <a:pt x="2465" y="2839"/>
                  </a:cubicBezTo>
                  <a:cubicBezTo>
                    <a:pt x="2453" y="2857"/>
                    <a:pt x="2435" y="2869"/>
                    <a:pt x="2429" y="2893"/>
                  </a:cubicBezTo>
                  <a:cubicBezTo>
                    <a:pt x="2399" y="2928"/>
                    <a:pt x="2370" y="2970"/>
                    <a:pt x="2340" y="3011"/>
                  </a:cubicBezTo>
                  <a:cubicBezTo>
                    <a:pt x="2334" y="3029"/>
                    <a:pt x="2316" y="3035"/>
                    <a:pt x="2310" y="3047"/>
                  </a:cubicBezTo>
                  <a:cubicBezTo>
                    <a:pt x="2275" y="3100"/>
                    <a:pt x="2227" y="3154"/>
                    <a:pt x="2191" y="3207"/>
                  </a:cubicBezTo>
                  <a:cubicBezTo>
                    <a:pt x="2185" y="3219"/>
                    <a:pt x="2168" y="3225"/>
                    <a:pt x="2162" y="3243"/>
                  </a:cubicBezTo>
                  <a:cubicBezTo>
                    <a:pt x="2132" y="3285"/>
                    <a:pt x="2102" y="3326"/>
                    <a:pt x="2073" y="3368"/>
                  </a:cubicBezTo>
                  <a:cubicBezTo>
                    <a:pt x="2061" y="3385"/>
                    <a:pt x="2049" y="3403"/>
                    <a:pt x="2037" y="3421"/>
                  </a:cubicBezTo>
                  <a:cubicBezTo>
                    <a:pt x="2007" y="3463"/>
                    <a:pt x="1978" y="3504"/>
                    <a:pt x="1948" y="3546"/>
                  </a:cubicBezTo>
                  <a:cubicBezTo>
                    <a:pt x="1942" y="3564"/>
                    <a:pt x="1930" y="3576"/>
                    <a:pt x="1918" y="3581"/>
                  </a:cubicBezTo>
                  <a:cubicBezTo>
                    <a:pt x="1883" y="3635"/>
                    <a:pt x="1841" y="3694"/>
                    <a:pt x="1805" y="3748"/>
                  </a:cubicBezTo>
                  <a:cubicBezTo>
                    <a:pt x="1799" y="3760"/>
                    <a:pt x="1794" y="3771"/>
                    <a:pt x="1782" y="3783"/>
                  </a:cubicBezTo>
                  <a:cubicBezTo>
                    <a:pt x="1752" y="3831"/>
                    <a:pt x="1722" y="3872"/>
                    <a:pt x="1704" y="3920"/>
                  </a:cubicBezTo>
                  <a:cubicBezTo>
                    <a:pt x="1693" y="3932"/>
                    <a:pt x="1681" y="3956"/>
                    <a:pt x="1675" y="3967"/>
                  </a:cubicBezTo>
                  <a:cubicBezTo>
                    <a:pt x="1645" y="4015"/>
                    <a:pt x="1621" y="4056"/>
                    <a:pt x="1592" y="4104"/>
                  </a:cubicBezTo>
                  <a:cubicBezTo>
                    <a:pt x="1586" y="4116"/>
                    <a:pt x="1574" y="4134"/>
                    <a:pt x="1568" y="4140"/>
                  </a:cubicBezTo>
                  <a:cubicBezTo>
                    <a:pt x="1532" y="4199"/>
                    <a:pt x="1503" y="4252"/>
                    <a:pt x="1467" y="4312"/>
                  </a:cubicBezTo>
                  <a:cubicBezTo>
                    <a:pt x="1455" y="4324"/>
                    <a:pt x="1449" y="4336"/>
                    <a:pt x="1443" y="4347"/>
                  </a:cubicBezTo>
                  <a:cubicBezTo>
                    <a:pt x="1414" y="4395"/>
                    <a:pt x="1390" y="4437"/>
                    <a:pt x="1360" y="4490"/>
                  </a:cubicBezTo>
                  <a:cubicBezTo>
                    <a:pt x="1354" y="4502"/>
                    <a:pt x="1336" y="4526"/>
                    <a:pt x="1330" y="4543"/>
                  </a:cubicBezTo>
                  <a:cubicBezTo>
                    <a:pt x="1307" y="4585"/>
                    <a:pt x="1277" y="4632"/>
                    <a:pt x="1259" y="4674"/>
                  </a:cubicBezTo>
                  <a:cubicBezTo>
                    <a:pt x="1247" y="4692"/>
                    <a:pt x="1241" y="4704"/>
                    <a:pt x="1235" y="4710"/>
                  </a:cubicBezTo>
                  <a:lnTo>
                    <a:pt x="1146" y="4888"/>
                  </a:lnTo>
                  <a:cubicBezTo>
                    <a:pt x="1140" y="4906"/>
                    <a:pt x="1128" y="4912"/>
                    <a:pt x="1128" y="4929"/>
                  </a:cubicBezTo>
                  <a:cubicBezTo>
                    <a:pt x="1111" y="4971"/>
                    <a:pt x="1081" y="5024"/>
                    <a:pt x="1057" y="5066"/>
                  </a:cubicBezTo>
                  <a:cubicBezTo>
                    <a:pt x="1051" y="5084"/>
                    <a:pt x="1039" y="5107"/>
                    <a:pt x="1028" y="5119"/>
                  </a:cubicBezTo>
                  <a:cubicBezTo>
                    <a:pt x="1004" y="5167"/>
                    <a:pt x="980" y="5214"/>
                    <a:pt x="962" y="5262"/>
                  </a:cubicBezTo>
                  <a:lnTo>
                    <a:pt x="938" y="5303"/>
                  </a:lnTo>
                  <a:cubicBezTo>
                    <a:pt x="909" y="5363"/>
                    <a:pt x="885" y="5422"/>
                    <a:pt x="855" y="5482"/>
                  </a:cubicBezTo>
                  <a:cubicBezTo>
                    <a:pt x="849" y="5499"/>
                    <a:pt x="849" y="5505"/>
                    <a:pt x="843" y="5523"/>
                  </a:cubicBezTo>
                  <a:cubicBezTo>
                    <a:pt x="820" y="5571"/>
                    <a:pt x="796" y="5618"/>
                    <a:pt x="772" y="5672"/>
                  </a:cubicBezTo>
                  <a:cubicBezTo>
                    <a:pt x="766" y="5683"/>
                    <a:pt x="760" y="5707"/>
                    <a:pt x="754" y="5719"/>
                  </a:cubicBezTo>
                  <a:cubicBezTo>
                    <a:pt x="731" y="5767"/>
                    <a:pt x="713" y="5820"/>
                    <a:pt x="695" y="5862"/>
                  </a:cubicBezTo>
                  <a:cubicBezTo>
                    <a:pt x="683" y="5879"/>
                    <a:pt x="677" y="5891"/>
                    <a:pt x="677" y="5909"/>
                  </a:cubicBezTo>
                  <a:cubicBezTo>
                    <a:pt x="653" y="5968"/>
                    <a:pt x="636" y="6028"/>
                    <a:pt x="606" y="6093"/>
                  </a:cubicBezTo>
                  <a:cubicBezTo>
                    <a:pt x="594" y="6099"/>
                    <a:pt x="594" y="6117"/>
                    <a:pt x="588" y="6123"/>
                  </a:cubicBezTo>
                  <a:cubicBezTo>
                    <a:pt x="564" y="6176"/>
                    <a:pt x="553" y="6224"/>
                    <a:pt x="535" y="6271"/>
                  </a:cubicBezTo>
                  <a:cubicBezTo>
                    <a:pt x="529" y="6283"/>
                    <a:pt x="523" y="6307"/>
                    <a:pt x="517" y="6325"/>
                  </a:cubicBezTo>
                  <a:cubicBezTo>
                    <a:pt x="499" y="6366"/>
                    <a:pt x="481" y="6420"/>
                    <a:pt x="463" y="6461"/>
                  </a:cubicBezTo>
                  <a:cubicBezTo>
                    <a:pt x="458" y="6479"/>
                    <a:pt x="458" y="6491"/>
                    <a:pt x="446" y="6509"/>
                  </a:cubicBezTo>
                  <a:cubicBezTo>
                    <a:pt x="428" y="6568"/>
                    <a:pt x="410" y="6634"/>
                    <a:pt x="386" y="6693"/>
                  </a:cubicBezTo>
                  <a:cubicBezTo>
                    <a:pt x="386" y="6699"/>
                    <a:pt x="380" y="6717"/>
                    <a:pt x="380" y="6723"/>
                  </a:cubicBezTo>
                  <a:lnTo>
                    <a:pt x="339" y="6877"/>
                  </a:lnTo>
                  <a:cubicBezTo>
                    <a:pt x="339" y="6889"/>
                    <a:pt x="327" y="6895"/>
                    <a:pt x="327" y="6901"/>
                  </a:cubicBezTo>
                  <a:cubicBezTo>
                    <a:pt x="327" y="6907"/>
                    <a:pt x="321" y="6925"/>
                    <a:pt x="321" y="6930"/>
                  </a:cubicBezTo>
                  <a:cubicBezTo>
                    <a:pt x="309" y="6978"/>
                    <a:pt x="291" y="7025"/>
                    <a:pt x="285" y="7073"/>
                  </a:cubicBezTo>
                  <a:cubicBezTo>
                    <a:pt x="279" y="7085"/>
                    <a:pt x="279" y="7103"/>
                    <a:pt x="267" y="7115"/>
                  </a:cubicBezTo>
                  <a:cubicBezTo>
                    <a:pt x="256" y="7174"/>
                    <a:pt x="238" y="7233"/>
                    <a:pt x="226" y="7305"/>
                  </a:cubicBezTo>
                  <a:cubicBezTo>
                    <a:pt x="226" y="7310"/>
                    <a:pt x="220" y="7322"/>
                    <a:pt x="220" y="7334"/>
                  </a:cubicBezTo>
                  <a:cubicBezTo>
                    <a:pt x="202" y="7382"/>
                    <a:pt x="196" y="7435"/>
                    <a:pt x="178" y="7483"/>
                  </a:cubicBezTo>
                  <a:cubicBezTo>
                    <a:pt x="172" y="7500"/>
                    <a:pt x="172" y="7518"/>
                    <a:pt x="167" y="7542"/>
                  </a:cubicBezTo>
                  <a:cubicBezTo>
                    <a:pt x="161" y="7584"/>
                    <a:pt x="143" y="7631"/>
                    <a:pt x="137" y="7679"/>
                  </a:cubicBezTo>
                  <a:cubicBezTo>
                    <a:pt x="137" y="7696"/>
                    <a:pt x="131" y="7708"/>
                    <a:pt x="131" y="7726"/>
                  </a:cubicBezTo>
                  <a:cubicBezTo>
                    <a:pt x="113" y="7786"/>
                    <a:pt x="107" y="7845"/>
                    <a:pt x="101" y="7904"/>
                  </a:cubicBezTo>
                  <a:cubicBezTo>
                    <a:pt x="101" y="7910"/>
                    <a:pt x="101" y="7928"/>
                    <a:pt x="89" y="7934"/>
                  </a:cubicBezTo>
                  <a:cubicBezTo>
                    <a:pt x="83" y="7987"/>
                    <a:pt x="77" y="8029"/>
                    <a:pt x="72" y="8082"/>
                  </a:cubicBezTo>
                  <a:cubicBezTo>
                    <a:pt x="72" y="8106"/>
                    <a:pt x="60" y="8118"/>
                    <a:pt x="60" y="8136"/>
                  </a:cubicBezTo>
                  <a:cubicBezTo>
                    <a:pt x="54" y="8177"/>
                    <a:pt x="48" y="8225"/>
                    <a:pt x="48" y="8266"/>
                  </a:cubicBezTo>
                  <a:cubicBezTo>
                    <a:pt x="48" y="8284"/>
                    <a:pt x="42" y="8296"/>
                    <a:pt x="42" y="8314"/>
                  </a:cubicBezTo>
                  <a:cubicBezTo>
                    <a:pt x="30" y="8373"/>
                    <a:pt x="24" y="8433"/>
                    <a:pt x="24" y="8492"/>
                  </a:cubicBezTo>
                  <a:lnTo>
                    <a:pt x="24" y="8498"/>
                  </a:lnTo>
                  <a:cubicBezTo>
                    <a:pt x="24" y="8522"/>
                    <a:pt x="18" y="8551"/>
                    <a:pt x="18" y="8569"/>
                  </a:cubicBezTo>
                  <a:cubicBezTo>
                    <a:pt x="18" y="8593"/>
                    <a:pt x="18" y="8617"/>
                    <a:pt x="12" y="8641"/>
                  </a:cubicBezTo>
                  <a:cubicBezTo>
                    <a:pt x="12" y="8670"/>
                    <a:pt x="12" y="8700"/>
                    <a:pt x="0" y="8730"/>
                  </a:cubicBezTo>
                  <a:lnTo>
                    <a:pt x="0" y="8789"/>
                  </a:lnTo>
                  <a:lnTo>
                    <a:pt x="0" y="8884"/>
                  </a:lnTo>
                  <a:lnTo>
                    <a:pt x="0" y="8926"/>
                  </a:lnTo>
                  <a:lnTo>
                    <a:pt x="0" y="9068"/>
                  </a:lnTo>
                  <a:lnTo>
                    <a:pt x="0" y="9205"/>
                  </a:lnTo>
                  <a:lnTo>
                    <a:pt x="0" y="9246"/>
                  </a:lnTo>
                  <a:lnTo>
                    <a:pt x="0" y="9335"/>
                  </a:lnTo>
                  <a:lnTo>
                    <a:pt x="0" y="9383"/>
                  </a:lnTo>
                  <a:cubicBezTo>
                    <a:pt x="0" y="9412"/>
                    <a:pt x="0" y="9442"/>
                    <a:pt x="12" y="9460"/>
                  </a:cubicBezTo>
                  <a:lnTo>
                    <a:pt x="12" y="9508"/>
                  </a:lnTo>
                  <a:cubicBezTo>
                    <a:pt x="12" y="9537"/>
                    <a:pt x="18" y="9567"/>
                    <a:pt x="18" y="9603"/>
                  </a:cubicBezTo>
                  <a:lnTo>
                    <a:pt x="18" y="9632"/>
                  </a:lnTo>
                  <a:cubicBezTo>
                    <a:pt x="18" y="9680"/>
                    <a:pt x="24" y="9715"/>
                    <a:pt x="30" y="9757"/>
                  </a:cubicBezTo>
                  <a:lnTo>
                    <a:pt x="30" y="9781"/>
                  </a:lnTo>
                  <a:cubicBezTo>
                    <a:pt x="42" y="9810"/>
                    <a:pt x="42" y="9846"/>
                    <a:pt x="48" y="9876"/>
                  </a:cubicBezTo>
                  <a:cubicBezTo>
                    <a:pt x="48" y="9893"/>
                    <a:pt x="48" y="9899"/>
                    <a:pt x="54" y="9917"/>
                  </a:cubicBezTo>
                  <a:cubicBezTo>
                    <a:pt x="54" y="9929"/>
                    <a:pt x="60" y="9947"/>
                    <a:pt x="60" y="9959"/>
                  </a:cubicBezTo>
                  <a:cubicBezTo>
                    <a:pt x="60" y="9977"/>
                    <a:pt x="72" y="9983"/>
                    <a:pt x="72" y="9994"/>
                  </a:cubicBezTo>
                  <a:cubicBezTo>
                    <a:pt x="72" y="10012"/>
                    <a:pt x="77" y="10018"/>
                    <a:pt x="77" y="10036"/>
                  </a:cubicBezTo>
                  <a:cubicBezTo>
                    <a:pt x="83" y="10066"/>
                    <a:pt x="83" y="10095"/>
                    <a:pt x="89" y="10125"/>
                  </a:cubicBezTo>
                  <a:cubicBezTo>
                    <a:pt x="89" y="10131"/>
                    <a:pt x="89" y="10137"/>
                    <a:pt x="101" y="10155"/>
                  </a:cubicBezTo>
                  <a:lnTo>
                    <a:pt x="119" y="10262"/>
                  </a:lnTo>
                  <a:lnTo>
                    <a:pt x="119" y="10279"/>
                  </a:lnTo>
                  <a:cubicBezTo>
                    <a:pt x="131" y="10309"/>
                    <a:pt x="137" y="10345"/>
                    <a:pt x="143" y="10374"/>
                  </a:cubicBezTo>
                  <a:cubicBezTo>
                    <a:pt x="143" y="10380"/>
                    <a:pt x="149" y="10398"/>
                    <a:pt x="149" y="10404"/>
                  </a:cubicBezTo>
                  <a:cubicBezTo>
                    <a:pt x="161" y="10428"/>
                    <a:pt x="167" y="10458"/>
                    <a:pt x="172" y="10481"/>
                  </a:cubicBezTo>
                  <a:cubicBezTo>
                    <a:pt x="172" y="10493"/>
                    <a:pt x="178" y="10499"/>
                    <a:pt x="178" y="10517"/>
                  </a:cubicBezTo>
                  <a:cubicBezTo>
                    <a:pt x="184" y="10547"/>
                    <a:pt x="196" y="10570"/>
                    <a:pt x="202" y="10600"/>
                  </a:cubicBezTo>
                  <a:cubicBezTo>
                    <a:pt x="202" y="10606"/>
                    <a:pt x="208" y="10612"/>
                    <a:pt x="208" y="10618"/>
                  </a:cubicBezTo>
                  <a:cubicBezTo>
                    <a:pt x="214" y="10659"/>
                    <a:pt x="232" y="10689"/>
                    <a:pt x="238" y="10725"/>
                  </a:cubicBezTo>
                  <a:cubicBezTo>
                    <a:pt x="238" y="10731"/>
                    <a:pt x="244" y="10737"/>
                    <a:pt x="244" y="10737"/>
                  </a:cubicBezTo>
                  <a:cubicBezTo>
                    <a:pt x="256" y="10766"/>
                    <a:pt x="267" y="10790"/>
                    <a:pt x="279" y="10820"/>
                  </a:cubicBezTo>
                  <a:cubicBezTo>
                    <a:pt x="285" y="10826"/>
                    <a:pt x="285" y="10844"/>
                    <a:pt x="291" y="10849"/>
                  </a:cubicBezTo>
                  <a:cubicBezTo>
                    <a:pt x="297" y="10873"/>
                    <a:pt x="309" y="10897"/>
                    <a:pt x="321" y="10915"/>
                  </a:cubicBezTo>
                  <a:cubicBezTo>
                    <a:pt x="327" y="10927"/>
                    <a:pt x="327" y="10939"/>
                    <a:pt x="339" y="10944"/>
                  </a:cubicBezTo>
                  <a:cubicBezTo>
                    <a:pt x="345" y="10968"/>
                    <a:pt x="357" y="10998"/>
                    <a:pt x="368" y="11022"/>
                  </a:cubicBezTo>
                  <a:cubicBezTo>
                    <a:pt x="368" y="11028"/>
                    <a:pt x="374" y="11034"/>
                    <a:pt x="374" y="11045"/>
                  </a:cubicBezTo>
                  <a:lnTo>
                    <a:pt x="416" y="11135"/>
                  </a:lnTo>
                  <a:cubicBezTo>
                    <a:pt x="416" y="11140"/>
                    <a:pt x="428" y="11146"/>
                    <a:pt x="428" y="11152"/>
                  </a:cubicBezTo>
                  <a:cubicBezTo>
                    <a:pt x="440" y="11176"/>
                    <a:pt x="446" y="11200"/>
                    <a:pt x="463" y="11224"/>
                  </a:cubicBezTo>
                  <a:cubicBezTo>
                    <a:pt x="469" y="11230"/>
                    <a:pt x="469" y="11235"/>
                    <a:pt x="475" y="11253"/>
                  </a:cubicBezTo>
                  <a:cubicBezTo>
                    <a:pt x="481" y="11271"/>
                    <a:pt x="499" y="11289"/>
                    <a:pt x="517" y="11313"/>
                  </a:cubicBezTo>
                  <a:cubicBezTo>
                    <a:pt x="523" y="11319"/>
                    <a:pt x="523" y="11325"/>
                    <a:pt x="529" y="11342"/>
                  </a:cubicBezTo>
                  <a:lnTo>
                    <a:pt x="576" y="11408"/>
                  </a:lnTo>
                  <a:cubicBezTo>
                    <a:pt x="576" y="11414"/>
                    <a:pt x="582" y="11414"/>
                    <a:pt x="582" y="11420"/>
                  </a:cubicBezTo>
                  <a:cubicBezTo>
                    <a:pt x="594" y="11449"/>
                    <a:pt x="618" y="11473"/>
                    <a:pt x="630" y="11503"/>
                  </a:cubicBezTo>
                  <a:cubicBezTo>
                    <a:pt x="642" y="11509"/>
                    <a:pt x="642" y="11520"/>
                    <a:pt x="648" y="11526"/>
                  </a:cubicBezTo>
                  <a:cubicBezTo>
                    <a:pt x="665" y="11550"/>
                    <a:pt x="677" y="11562"/>
                    <a:pt x="689" y="11586"/>
                  </a:cubicBezTo>
                  <a:cubicBezTo>
                    <a:pt x="701" y="11592"/>
                    <a:pt x="707" y="11598"/>
                    <a:pt x="707" y="11610"/>
                  </a:cubicBezTo>
                  <a:cubicBezTo>
                    <a:pt x="725" y="11621"/>
                    <a:pt x="737" y="11645"/>
                    <a:pt x="743" y="11657"/>
                  </a:cubicBezTo>
                  <a:cubicBezTo>
                    <a:pt x="748" y="11669"/>
                    <a:pt x="760" y="11675"/>
                    <a:pt x="760" y="11681"/>
                  </a:cubicBezTo>
                  <a:cubicBezTo>
                    <a:pt x="772" y="11705"/>
                    <a:pt x="796" y="11716"/>
                    <a:pt x="814" y="11740"/>
                  </a:cubicBezTo>
                  <a:lnTo>
                    <a:pt x="820" y="11746"/>
                  </a:lnTo>
                  <a:cubicBezTo>
                    <a:pt x="838" y="11770"/>
                    <a:pt x="855" y="11794"/>
                    <a:pt x="879" y="11817"/>
                  </a:cubicBezTo>
                  <a:lnTo>
                    <a:pt x="891" y="11829"/>
                  </a:lnTo>
                  <a:lnTo>
                    <a:pt x="938" y="11877"/>
                  </a:lnTo>
                  <a:lnTo>
                    <a:pt x="956" y="11895"/>
                  </a:lnTo>
                  <a:lnTo>
                    <a:pt x="1004" y="11942"/>
                  </a:lnTo>
                  <a:lnTo>
                    <a:pt x="1028" y="11966"/>
                  </a:lnTo>
                  <a:cubicBezTo>
                    <a:pt x="1045" y="11978"/>
                    <a:pt x="1063" y="12001"/>
                    <a:pt x="1087" y="12013"/>
                  </a:cubicBezTo>
                  <a:lnTo>
                    <a:pt x="1093" y="12025"/>
                  </a:lnTo>
                  <a:cubicBezTo>
                    <a:pt x="1117" y="12043"/>
                    <a:pt x="1134" y="12061"/>
                    <a:pt x="1158" y="12073"/>
                  </a:cubicBezTo>
                  <a:cubicBezTo>
                    <a:pt x="1164" y="12085"/>
                    <a:pt x="1176" y="12085"/>
                    <a:pt x="1182" y="12091"/>
                  </a:cubicBezTo>
                  <a:cubicBezTo>
                    <a:pt x="1194" y="12102"/>
                    <a:pt x="1218" y="12114"/>
                    <a:pt x="1235" y="12126"/>
                  </a:cubicBezTo>
                  <a:cubicBezTo>
                    <a:pt x="1241" y="12132"/>
                    <a:pt x="1247" y="12144"/>
                    <a:pt x="1253" y="12144"/>
                  </a:cubicBezTo>
                  <a:cubicBezTo>
                    <a:pt x="1271" y="12156"/>
                    <a:pt x="1295" y="12162"/>
                    <a:pt x="1307" y="12180"/>
                  </a:cubicBezTo>
                  <a:cubicBezTo>
                    <a:pt x="1313" y="12186"/>
                    <a:pt x="1324" y="12186"/>
                    <a:pt x="1330" y="12191"/>
                  </a:cubicBezTo>
                  <a:cubicBezTo>
                    <a:pt x="1354" y="12209"/>
                    <a:pt x="1384" y="12221"/>
                    <a:pt x="1402" y="12239"/>
                  </a:cubicBezTo>
                  <a:lnTo>
                    <a:pt x="8676" y="16526"/>
                  </a:lnTo>
                  <a:cubicBezTo>
                    <a:pt x="8664" y="16520"/>
                    <a:pt x="8658" y="16514"/>
                    <a:pt x="8640" y="16508"/>
                  </a:cubicBezTo>
                  <a:lnTo>
                    <a:pt x="8640" y="16508"/>
                  </a:lnTo>
                  <a:cubicBezTo>
                    <a:pt x="9025" y="16745"/>
                    <a:pt x="9477" y="16868"/>
                    <a:pt x="9979" y="16868"/>
                  </a:cubicBezTo>
                  <a:cubicBezTo>
                    <a:pt x="10636" y="16868"/>
                    <a:pt x="11379" y="16656"/>
                    <a:pt x="12167" y="16211"/>
                  </a:cubicBezTo>
                  <a:cubicBezTo>
                    <a:pt x="14881" y="14668"/>
                    <a:pt x="17102" y="10897"/>
                    <a:pt x="17119" y="7786"/>
                  </a:cubicBezTo>
                  <a:cubicBezTo>
                    <a:pt x="17149" y="6221"/>
                    <a:pt x="16611" y="5130"/>
                    <a:pt x="15729" y="4612"/>
                  </a:cubicBezTo>
                  <a:lnTo>
                    <a:pt x="15729" y="4612"/>
                  </a:lnTo>
                  <a:cubicBezTo>
                    <a:pt x="15730" y="4613"/>
                    <a:pt x="15730" y="4614"/>
                    <a:pt x="15730" y="4615"/>
                  </a:cubicBezTo>
                  <a:lnTo>
                    <a:pt x="15659" y="4573"/>
                  </a:lnTo>
                  <a:lnTo>
                    <a:pt x="15659" y="4573"/>
                  </a:lnTo>
                  <a:cubicBezTo>
                    <a:pt x="15661" y="4573"/>
                    <a:pt x="15663" y="4573"/>
                    <a:pt x="15665" y="4573"/>
                  </a:cubicBezTo>
                  <a:cubicBezTo>
                    <a:pt x="15662" y="4573"/>
                    <a:pt x="15660" y="4573"/>
                    <a:pt x="15658" y="4573"/>
                  </a:cubicBezTo>
                  <a:lnTo>
                    <a:pt x="15658" y="4573"/>
                  </a:lnTo>
                  <a:lnTo>
                    <a:pt x="15647" y="4566"/>
                  </a:lnTo>
                  <a:lnTo>
                    <a:pt x="15647" y="4566"/>
                  </a:lnTo>
                  <a:cubicBezTo>
                    <a:pt x="15645" y="4563"/>
                    <a:pt x="15643" y="4561"/>
                    <a:pt x="15641" y="4561"/>
                  </a:cubicBezTo>
                  <a:lnTo>
                    <a:pt x="15641" y="4561"/>
                  </a:lnTo>
                  <a:cubicBezTo>
                    <a:pt x="15641" y="4562"/>
                    <a:pt x="15641" y="4562"/>
                    <a:pt x="15642" y="4563"/>
                  </a:cubicBezTo>
                  <a:lnTo>
                    <a:pt x="15642" y="4563"/>
                  </a:lnTo>
                  <a:lnTo>
                    <a:pt x="8456" y="327"/>
                  </a:lnTo>
                  <a:cubicBezTo>
                    <a:pt x="8426" y="310"/>
                    <a:pt x="8397" y="286"/>
                    <a:pt x="8367" y="274"/>
                  </a:cubicBezTo>
                  <a:cubicBezTo>
                    <a:pt x="8361" y="262"/>
                    <a:pt x="8343" y="262"/>
                    <a:pt x="8337" y="256"/>
                  </a:cubicBezTo>
                  <a:cubicBezTo>
                    <a:pt x="8313" y="250"/>
                    <a:pt x="8296" y="238"/>
                    <a:pt x="8278" y="227"/>
                  </a:cubicBezTo>
                  <a:cubicBezTo>
                    <a:pt x="8260" y="221"/>
                    <a:pt x="8254" y="221"/>
                    <a:pt x="8242" y="215"/>
                  </a:cubicBezTo>
                  <a:cubicBezTo>
                    <a:pt x="8218" y="209"/>
                    <a:pt x="8201" y="197"/>
                    <a:pt x="8183" y="185"/>
                  </a:cubicBezTo>
                  <a:cubicBezTo>
                    <a:pt x="8165" y="179"/>
                    <a:pt x="8159" y="179"/>
                    <a:pt x="8147" y="167"/>
                  </a:cubicBezTo>
                  <a:cubicBezTo>
                    <a:pt x="8123" y="161"/>
                    <a:pt x="8106" y="155"/>
                    <a:pt x="8088" y="149"/>
                  </a:cubicBezTo>
                  <a:cubicBezTo>
                    <a:pt x="8070" y="137"/>
                    <a:pt x="8052" y="137"/>
                    <a:pt x="8046" y="131"/>
                  </a:cubicBezTo>
                  <a:cubicBezTo>
                    <a:pt x="8028" y="126"/>
                    <a:pt x="8011" y="120"/>
                    <a:pt x="7987" y="108"/>
                  </a:cubicBezTo>
                  <a:cubicBezTo>
                    <a:pt x="7975" y="102"/>
                    <a:pt x="7957" y="102"/>
                    <a:pt x="7945" y="96"/>
                  </a:cubicBezTo>
                  <a:cubicBezTo>
                    <a:pt x="7921" y="90"/>
                    <a:pt x="7910" y="78"/>
                    <a:pt x="7886" y="78"/>
                  </a:cubicBezTo>
                  <a:cubicBezTo>
                    <a:pt x="7868" y="72"/>
                    <a:pt x="7856" y="72"/>
                    <a:pt x="7850" y="72"/>
                  </a:cubicBezTo>
                  <a:cubicBezTo>
                    <a:pt x="7826" y="66"/>
                    <a:pt x="7803" y="66"/>
                    <a:pt x="7779" y="60"/>
                  </a:cubicBezTo>
                  <a:cubicBezTo>
                    <a:pt x="7767" y="60"/>
                    <a:pt x="7761" y="48"/>
                    <a:pt x="7743" y="48"/>
                  </a:cubicBezTo>
                  <a:cubicBezTo>
                    <a:pt x="7714" y="42"/>
                    <a:pt x="7690" y="42"/>
                    <a:pt x="7660" y="36"/>
                  </a:cubicBezTo>
                  <a:cubicBezTo>
                    <a:pt x="7654" y="36"/>
                    <a:pt x="7648" y="36"/>
                    <a:pt x="7642" y="31"/>
                  </a:cubicBezTo>
                  <a:cubicBezTo>
                    <a:pt x="7601" y="19"/>
                    <a:pt x="7565" y="13"/>
                    <a:pt x="7536" y="13"/>
                  </a:cubicBezTo>
                  <a:lnTo>
                    <a:pt x="7512" y="13"/>
                  </a:lnTo>
                  <a:cubicBezTo>
                    <a:pt x="7482" y="13"/>
                    <a:pt x="7464" y="7"/>
                    <a:pt x="7435" y="7"/>
                  </a:cubicBezTo>
                  <a:lnTo>
                    <a:pt x="7393" y="7"/>
                  </a:lnTo>
                  <a:cubicBezTo>
                    <a:pt x="7375" y="7"/>
                    <a:pt x="7351" y="7"/>
                    <a:pt x="7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5644057" y="-1244429"/>
              <a:ext cx="2654533" cy="3338463"/>
            </a:xfrm>
            <a:custGeom>
              <a:avLst/>
              <a:gdLst/>
              <a:ahLst/>
              <a:cxnLst/>
              <a:rect l="l" t="t" r="r" b="b"/>
              <a:pathLst>
                <a:path w="12234" h="15861" extrusionOk="0">
                  <a:moveTo>
                    <a:pt x="4959" y="1"/>
                  </a:moveTo>
                  <a:cubicBezTo>
                    <a:pt x="4924" y="24"/>
                    <a:pt x="4876" y="48"/>
                    <a:pt x="4840" y="66"/>
                  </a:cubicBezTo>
                  <a:cubicBezTo>
                    <a:pt x="4834" y="78"/>
                    <a:pt x="4817" y="84"/>
                    <a:pt x="4811" y="90"/>
                  </a:cubicBezTo>
                  <a:cubicBezTo>
                    <a:pt x="4781" y="107"/>
                    <a:pt x="4751" y="125"/>
                    <a:pt x="4722" y="143"/>
                  </a:cubicBezTo>
                  <a:cubicBezTo>
                    <a:pt x="4710" y="149"/>
                    <a:pt x="4698" y="155"/>
                    <a:pt x="4686" y="167"/>
                  </a:cubicBezTo>
                  <a:cubicBezTo>
                    <a:pt x="4656" y="179"/>
                    <a:pt x="4633" y="202"/>
                    <a:pt x="4603" y="214"/>
                  </a:cubicBezTo>
                  <a:cubicBezTo>
                    <a:pt x="4591" y="226"/>
                    <a:pt x="4573" y="232"/>
                    <a:pt x="4567" y="238"/>
                  </a:cubicBezTo>
                  <a:cubicBezTo>
                    <a:pt x="4538" y="256"/>
                    <a:pt x="4514" y="274"/>
                    <a:pt x="4484" y="291"/>
                  </a:cubicBezTo>
                  <a:cubicBezTo>
                    <a:pt x="4472" y="297"/>
                    <a:pt x="4460" y="303"/>
                    <a:pt x="4448" y="315"/>
                  </a:cubicBezTo>
                  <a:lnTo>
                    <a:pt x="4359" y="381"/>
                  </a:lnTo>
                  <a:cubicBezTo>
                    <a:pt x="4353" y="387"/>
                    <a:pt x="4342" y="392"/>
                    <a:pt x="4336" y="392"/>
                  </a:cubicBezTo>
                  <a:cubicBezTo>
                    <a:pt x="4264" y="446"/>
                    <a:pt x="4187" y="499"/>
                    <a:pt x="4116" y="559"/>
                  </a:cubicBezTo>
                  <a:lnTo>
                    <a:pt x="4104" y="565"/>
                  </a:lnTo>
                  <a:cubicBezTo>
                    <a:pt x="4063" y="600"/>
                    <a:pt x="4009" y="642"/>
                    <a:pt x="3968" y="677"/>
                  </a:cubicBezTo>
                  <a:cubicBezTo>
                    <a:pt x="3950" y="683"/>
                    <a:pt x="3938" y="701"/>
                    <a:pt x="3920" y="713"/>
                  </a:cubicBezTo>
                  <a:cubicBezTo>
                    <a:pt x="3884" y="743"/>
                    <a:pt x="3855" y="772"/>
                    <a:pt x="3819" y="802"/>
                  </a:cubicBezTo>
                  <a:cubicBezTo>
                    <a:pt x="3801" y="820"/>
                    <a:pt x="3789" y="832"/>
                    <a:pt x="3766" y="850"/>
                  </a:cubicBezTo>
                  <a:cubicBezTo>
                    <a:pt x="3730" y="879"/>
                    <a:pt x="3700" y="909"/>
                    <a:pt x="3659" y="939"/>
                  </a:cubicBezTo>
                  <a:lnTo>
                    <a:pt x="3623" y="974"/>
                  </a:lnTo>
                  <a:cubicBezTo>
                    <a:pt x="3582" y="1010"/>
                    <a:pt x="3534" y="1057"/>
                    <a:pt x="3492" y="1099"/>
                  </a:cubicBezTo>
                  <a:lnTo>
                    <a:pt x="3451" y="1135"/>
                  </a:lnTo>
                  <a:cubicBezTo>
                    <a:pt x="3415" y="1164"/>
                    <a:pt x="3386" y="1206"/>
                    <a:pt x="3350" y="1236"/>
                  </a:cubicBezTo>
                  <a:lnTo>
                    <a:pt x="3302" y="1277"/>
                  </a:lnTo>
                  <a:cubicBezTo>
                    <a:pt x="3267" y="1307"/>
                    <a:pt x="3237" y="1343"/>
                    <a:pt x="3202" y="1372"/>
                  </a:cubicBezTo>
                  <a:lnTo>
                    <a:pt x="3166" y="1414"/>
                  </a:lnTo>
                  <a:lnTo>
                    <a:pt x="3029" y="1544"/>
                  </a:lnTo>
                  <a:lnTo>
                    <a:pt x="2994" y="1580"/>
                  </a:lnTo>
                  <a:cubicBezTo>
                    <a:pt x="2964" y="1622"/>
                    <a:pt x="2928" y="1651"/>
                    <a:pt x="2899" y="1687"/>
                  </a:cubicBezTo>
                  <a:lnTo>
                    <a:pt x="2851" y="1728"/>
                  </a:lnTo>
                  <a:cubicBezTo>
                    <a:pt x="2821" y="1770"/>
                    <a:pt x="2786" y="1806"/>
                    <a:pt x="2756" y="1841"/>
                  </a:cubicBezTo>
                  <a:lnTo>
                    <a:pt x="2721" y="1877"/>
                  </a:lnTo>
                  <a:cubicBezTo>
                    <a:pt x="2673" y="1924"/>
                    <a:pt x="2637" y="1978"/>
                    <a:pt x="2590" y="2025"/>
                  </a:cubicBezTo>
                  <a:cubicBezTo>
                    <a:pt x="2584" y="2043"/>
                    <a:pt x="2572" y="2049"/>
                    <a:pt x="2560" y="2067"/>
                  </a:cubicBezTo>
                  <a:cubicBezTo>
                    <a:pt x="2531" y="2103"/>
                    <a:pt x="2501" y="2138"/>
                    <a:pt x="2465" y="2174"/>
                  </a:cubicBezTo>
                  <a:cubicBezTo>
                    <a:pt x="2453" y="2192"/>
                    <a:pt x="2436" y="2204"/>
                    <a:pt x="2430" y="2227"/>
                  </a:cubicBezTo>
                  <a:cubicBezTo>
                    <a:pt x="2400" y="2263"/>
                    <a:pt x="2370" y="2304"/>
                    <a:pt x="2341" y="2346"/>
                  </a:cubicBezTo>
                  <a:cubicBezTo>
                    <a:pt x="2335" y="2364"/>
                    <a:pt x="2317" y="2370"/>
                    <a:pt x="2311" y="2382"/>
                  </a:cubicBezTo>
                  <a:cubicBezTo>
                    <a:pt x="2275" y="2435"/>
                    <a:pt x="2228" y="2489"/>
                    <a:pt x="2192" y="2542"/>
                  </a:cubicBezTo>
                  <a:cubicBezTo>
                    <a:pt x="2186" y="2554"/>
                    <a:pt x="2168" y="2560"/>
                    <a:pt x="2162" y="2578"/>
                  </a:cubicBezTo>
                  <a:cubicBezTo>
                    <a:pt x="2133" y="2625"/>
                    <a:pt x="2103" y="2661"/>
                    <a:pt x="2073" y="2702"/>
                  </a:cubicBezTo>
                  <a:cubicBezTo>
                    <a:pt x="2055" y="2720"/>
                    <a:pt x="2050" y="2738"/>
                    <a:pt x="2038" y="2756"/>
                  </a:cubicBezTo>
                  <a:cubicBezTo>
                    <a:pt x="2008" y="2797"/>
                    <a:pt x="1978" y="2839"/>
                    <a:pt x="1949" y="2880"/>
                  </a:cubicBezTo>
                  <a:cubicBezTo>
                    <a:pt x="1937" y="2898"/>
                    <a:pt x="1931" y="2910"/>
                    <a:pt x="1919" y="2916"/>
                  </a:cubicBezTo>
                  <a:cubicBezTo>
                    <a:pt x="1877" y="2970"/>
                    <a:pt x="1842" y="3029"/>
                    <a:pt x="1806" y="3082"/>
                  </a:cubicBezTo>
                  <a:cubicBezTo>
                    <a:pt x="1800" y="3094"/>
                    <a:pt x="1788" y="3106"/>
                    <a:pt x="1782" y="3118"/>
                  </a:cubicBezTo>
                  <a:cubicBezTo>
                    <a:pt x="1753" y="3165"/>
                    <a:pt x="1723" y="3207"/>
                    <a:pt x="1699" y="3255"/>
                  </a:cubicBezTo>
                  <a:cubicBezTo>
                    <a:pt x="1693" y="3266"/>
                    <a:pt x="1681" y="3290"/>
                    <a:pt x="1670" y="3302"/>
                  </a:cubicBezTo>
                  <a:cubicBezTo>
                    <a:pt x="1640" y="3350"/>
                    <a:pt x="1622" y="3391"/>
                    <a:pt x="1592" y="3439"/>
                  </a:cubicBezTo>
                  <a:cubicBezTo>
                    <a:pt x="1580" y="3450"/>
                    <a:pt x="1575" y="3468"/>
                    <a:pt x="1569" y="3474"/>
                  </a:cubicBezTo>
                  <a:cubicBezTo>
                    <a:pt x="1533" y="3534"/>
                    <a:pt x="1503" y="3587"/>
                    <a:pt x="1462" y="3646"/>
                  </a:cubicBezTo>
                  <a:cubicBezTo>
                    <a:pt x="1456" y="3658"/>
                    <a:pt x="1450" y="3670"/>
                    <a:pt x="1444" y="3682"/>
                  </a:cubicBezTo>
                  <a:cubicBezTo>
                    <a:pt x="1414" y="3730"/>
                    <a:pt x="1390" y="3771"/>
                    <a:pt x="1361" y="3825"/>
                  </a:cubicBezTo>
                  <a:cubicBezTo>
                    <a:pt x="1355" y="3836"/>
                    <a:pt x="1337" y="3860"/>
                    <a:pt x="1331" y="3878"/>
                  </a:cubicBezTo>
                  <a:cubicBezTo>
                    <a:pt x="1307" y="3920"/>
                    <a:pt x="1278" y="3967"/>
                    <a:pt x="1254" y="4009"/>
                  </a:cubicBezTo>
                  <a:cubicBezTo>
                    <a:pt x="1248" y="4026"/>
                    <a:pt x="1242" y="4038"/>
                    <a:pt x="1236" y="4044"/>
                  </a:cubicBezTo>
                  <a:lnTo>
                    <a:pt x="1147" y="4222"/>
                  </a:lnTo>
                  <a:cubicBezTo>
                    <a:pt x="1135" y="4240"/>
                    <a:pt x="1129" y="4246"/>
                    <a:pt x="1129" y="4264"/>
                  </a:cubicBezTo>
                  <a:cubicBezTo>
                    <a:pt x="1105" y="4306"/>
                    <a:pt x="1076" y="4359"/>
                    <a:pt x="1058" y="4401"/>
                  </a:cubicBezTo>
                  <a:cubicBezTo>
                    <a:pt x="1046" y="4418"/>
                    <a:pt x="1040" y="4442"/>
                    <a:pt x="1028" y="4454"/>
                  </a:cubicBezTo>
                  <a:cubicBezTo>
                    <a:pt x="1004" y="4501"/>
                    <a:pt x="981" y="4549"/>
                    <a:pt x="957" y="4597"/>
                  </a:cubicBezTo>
                  <a:lnTo>
                    <a:pt x="939" y="4638"/>
                  </a:lnTo>
                  <a:cubicBezTo>
                    <a:pt x="909" y="4697"/>
                    <a:pt x="886" y="4757"/>
                    <a:pt x="856" y="4816"/>
                  </a:cubicBezTo>
                  <a:cubicBezTo>
                    <a:pt x="850" y="4834"/>
                    <a:pt x="850" y="4840"/>
                    <a:pt x="838" y="4858"/>
                  </a:cubicBezTo>
                  <a:cubicBezTo>
                    <a:pt x="820" y="4905"/>
                    <a:pt x="797" y="4953"/>
                    <a:pt x="773" y="5006"/>
                  </a:cubicBezTo>
                  <a:cubicBezTo>
                    <a:pt x="767" y="5018"/>
                    <a:pt x="761" y="5042"/>
                    <a:pt x="749" y="5054"/>
                  </a:cubicBezTo>
                  <a:cubicBezTo>
                    <a:pt x="731" y="5101"/>
                    <a:pt x="714" y="5155"/>
                    <a:pt x="690" y="5196"/>
                  </a:cubicBezTo>
                  <a:cubicBezTo>
                    <a:pt x="684" y="5214"/>
                    <a:pt x="678" y="5226"/>
                    <a:pt x="678" y="5244"/>
                  </a:cubicBezTo>
                  <a:cubicBezTo>
                    <a:pt x="654" y="5303"/>
                    <a:pt x="630" y="5362"/>
                    <a:pt x="601" y="5428"/>
                  </a:cubicBezTo>
                  <a:cubicBezTo>
                    <a:pt x="595" y="5434"/>
                    <a:pt x="595" y="5452"/>
                    <a:pt x="589" y="5458"/>
                  </a:cubicBezTo>
                  <a:cubicBezTo>
                    <a:pt x="565" y="5511"/>
                    <a:pt x="553" y="5558"/>
                    <a:pt x="535" y="5606"/>
                  </a:cubicBezTo>
                  <a:cubicBezTo>
                    <a:pt x="529" y="5618"/>
                    <a:pt x="524" y="5642"/>
                    <a:pt x="512" y="5659"/>
                  </a:cubicBezTo>
                  <a:cubicBezTo>
                    <a:pt x="500" y="5701"/>
                    <a:pt x="482" y="5754"/>
                    <a:pt x="464" y="5796"/>
                  </a:cubicBezTo>
                  <a:cubicBezTo>
                    <a:pt x="452" y="5814"/>
                    <a:pt x="452" y="5826"/>
                    <a:pt x="446" y="5843"/>
                  </a:cubicBezTo>
                  <a:cubicBezTo>
                    <a:pt x="423" y="5903"/>
                    <a:pt x="411" y="5968"/>
                    <a:pt x="387" y="6028"/>
                  </a:cubicBezTo>
                  <a:cubicBezTo>
                    <a:pt x="387" y="6033"/>
                    <a:pt x="381" y="6051"/>
                    <a:pt x="381" y="6057"/>
                  </a:cubicBezTo>
                  <a:lnTo>
                    <a:pt x="333" y="6212"/>
                  </a:lnTo>
                  <a:cubicBezTo>
                    <a:pt x="333" y="6224"/>
                    <a:pt x="328" y="6229"/>
                    <a:pt x="328" y="6235"/>
                  </a:cubicBezTo>
                  <a:cubicBezTo>
                    <a:pt x="328" y="6241"/>
                    <a:pt x="322" y="6259"/>
                    <a:pt x="322" y="6265"/>
                  </a:cubicBezTo>
                  <a:cubicBezTo>
                    <a:pt x="304" y="6313"/>
                    <a:pt x="292" y="6360"/>
                    <a:pt x="286" y="6408"/>
                  </a:cubicBezTo>
                  <a:cubicBezTo>
                    <a:pt x="274" y="6419"/>
                    <a:pt x="274" y="6437"/>
                    <a:pt x="268" y="6449"/>
                  </a:cubicBezTo>
                  <a:cubicBezTo>
                    <a:pt x="256" y="6509"/>
                    <a:pt x="238" y="6568"/>
                    <a:pt x="227" y="6639"/>
                  </a:cubicBezTo>
                  <a:cubicBezTo>
                    <a:pt x="227" y="6645"/>
                    <a:pt x="215" y="6657"/>
                    <a:pt x="215" y="6669"/>
                  </a:cubicBezTo>
                  <a:cubicBezTo>
                    <a:pt x="203" y="6716"/>
                    <a:pt x="197" y="6770"/>
                    <a:pt x="179" y="6817"/>
                  </a:cubicBezTo>
                  <a:cubicBezTo>
                    <a:pt x="173" y="6835"/>
                    <a:pt x="173" y="6853"/>
                    <a:pt x="167" y="6877"/>
                  </a:cubicBezTo>
                  <a:cubicBezTo>
                    <a:pt x="155" y="6918"/>
                    <a:pt x="143" y="6966"/>
                    <a:pt x="138" y="7013"/>
                  </a:cubicBezTo>
                  <a:cubicBezTo>
                    <a:pt x="138" y="7031"/>
                    <a:pt x="126" y="7043"/>
                    <a:pt x="126" y="7061"/>
                  </a:cubicBezTo>
                  <a:cubicBezTo>
                    <a:pt x="114" y="7120"/>
                    <a:pt x="108" y="7180"/>
                    <a:pt x="96" y="7239"/>
                  </a:cubicBezTo>
                  <a:cubicBezTo>
                    <a:pt x="96" y="7245"/>
                    <a:pt x="96" y="7263"/>
                    <a:pt x="90" y="7269"/>
                  </a:cubicBezTo>
                  <a:cubicBezTo>
                    <a:pt x="84" y="7322"/>
                    <a:pt x="78" y="7364"/>
                    <a:pt x="66" y="7417"/>
                  </a:cubicBezTo>
                  <a:cubicBezTo>
                    <a:pt x="66" y="7441"/>
                    <a:pt x="60" y="7453"/>
                    <a:pt x="60" y="7470"/>
                  </a:cubicBezTo>
                  <a:cubicBezTo>
                    <a:pt x="54" y="7512"/>
                    <a:pt x="48" y="7560"/>
                    <a:pt x="48" y="7601"/>
                  </a:cubicBezTo>
                  <a:cubicBezTo>
                    <a:pt x="48" y="7619"/>
                    <a:pt x="37" y="7631"/>
                    <a:pt x="37" y="7649"/>
                  </a:cubicBezTo>
                  <a:cubicBezTo>
                    <a:pt x="31" y="7708"/>
                    <a:pt x="25" y="7767"/>
                    <a:pt x="25" y="7827"/>
                  </a:cubicBezTo>
                  <a:lnTo>
                    <a:pt x="25" y="7833"/>
                  </a:lnTo>
                  <a:cubicBezTo>
                    <a:pt x="25" y="7856"/>
                    <a:pt x="19" y="7886"/>
                    <a:pt x="19" y="7904"/>
                  </a:cubicBezTo>
                  <a:cubicBezTo>
                    <a:pt x="19" y="7928"/>
                    <a:pt x="19" y="7951"/>
                    <a:pt x="7" y="7975"/>
                  </a:cubicBezTo>
                  <a:cubicBezTo>
                    <a:pt x="7" y="8005"/>
                    <a:pt x="7" y="8035"/>
                    <a:pt x="1" y="8064"/>
                  </a:cubicBezTo>
                  <a:lnTo>
                    <a:pt x="1" y="8124"/>
                  </a:lnTo>
                  <a:lnTo>
                    <a:pt x="1" y="8219"/>
                  </a:lnTo>
                  <a:lnTo>
                    <a:pt x="1" y="8260"/>
                  </a:lnTo>
                  <a:lnTo>
                    <a:pt x="1" y="8403"/>
                  </a:lnTo>
                  <a:lnTo>
                    <a:pt x="1" y="8539"/>
                  </a:lnTo>
                  <a:lnTo>
                    <a:pt x="1" y="8581"/>
                  </a:lnTo>
                  <a:lnTo>
                    <a:pt x="1" y="8670"/>
                  </a:lnTo>
                  <a:lnTo>
                    <a:pt x="1" y="8717"/>
                  </a:lnTo>
                  <a:cubicBezTo>
                    <a:pt x="1" y="8747"/>
                    <a:pt x="1" y="8777"/>
                    <a:pt x="7" y="8795"/>
                  </a:cubicBezTo>
                  <a:lnTo>
                    <a:pt x="7" y="8842"/>
                  </a:lnTo>
                  <a:cubicBezTo>
                    <a:pt x="7" y="8872"/>
                    <a:pt x="19" y="8902"/>
                    <a:pt x="19" y="8937"/>
                  </a:cubicBezTo>
                  <a:lnTo>
                    <a:pt x="19" y="8967"/>
                  </a:lnTo>
                  <a:cubicBezTo>
                    <a:pt x="19" y="9014"/>
                    <a:pt x="25" y="9050"/>
                    <a:pt x="31" y="9092"/>
                  </a:cubicBezTo>
                  <a:lnTo>
                    <a:pt x="31" y="9115"/>
                  </a:lnTo>
                  <a:cubicBezTo>
                    <a:pt x="37" y="9145"/>
                    <a:pt x="37" y="9181"/>
                    <a:pt x="48" y="9210"/>
                  </a:cubicBezTo>
                  <a:cubicBezTo>
                    <a:pt x="48" y="9228"/>
                    <a:pt x="48" y="9234"/>
                    <a:pt x="54" y="9252"/>
                  </a:cubicBezTo>
                  <a:cubicBezTo>
                    <a:pt x="54" y="9264"/>
                    <a:pt x="60" y="9282"/>
                    <a:pt x="60" y="9293"/>
                  </a:cubicBezTo>
                  <a:cubicBezTo>
                    <a:pt x="60" y="9311"/>
                    <a:pt x="66" y="9317"/>
                    <a:pt x="66" y="9329"/>
                  </a:cubicBezTo>
                  <a:cubicBezTo>
                    <a:pt x="66" y="9347"/>
                    <a:pt x="78" y="9353"/>
                    <a:pt x="78" y="9371"/>
                  </a:cubicBezTo>
                  <a:cubicBezTo>
                    <a:pt x="84" y="9400"/>
                    <a:pt x="84" y="9430"/>
                    <a:pt x="90" y="9460"/>
                  </a:cubicBezTo>
                  <a:cubicBezTo>
                    <a:pt x="90" y="9466"/>
                    <a:pt x="90" y="9472"/>
                    <a:pt x="96" y="9489"/>
                  </a:cubicBezTo>
                  <a:lnTo>
                    <a:pt x="120" y="9596"/>
                  </a:lnTo>
                  <a:lnTo>
                    <a:pt x="120" y="9614"/>
                  </a:lnTo>
                  <a:cubicBezTo>
                    <a:pt x="126" y="9644"/>
                    <a:pt x="138" y="9679"/>
                    <a:pt x="143" y="9709"/>
                  </a:cubicBezTo>
                  <a:cubicBezTo>
                    <a:pt x="143" y="9715"/>
                    <a:pt x="149" y="9733"/>
                    <a:pt x="149" y="9739"/>
                  </a:cubicBezTo>
                  <a:cubicBezTo>
                    <a:pt x="155" y="9763"/>
                    <a:pt x="167" y="9792"/>
                    <a:pt x="173" y="9816"/>
                  </a:cubicBezTo>
                  <a:cubicBezTo>
                    <a:pt x="173" y="9828"/>
                    <a:pt x="179" y="9834"/>
                    <a:pt x="179" y="9852"/>
                  </a:cubicBezTo>
                  <a:cubicBezTo>
                    <a:pt x="185" y="9881"/>
                    <a:pt x="197" y="9905"/>
                    <a:pt x="203" y="9935"/>
                  </a:cubicBezTo>
                  <a:cubicBezTo>
                    <a:pt x="203" y="9941"/>
                    <a:pt x="209" y="9947"/>
                    <a:pt x="209" y="9953"/>
                  </a:cubicBezTo>
                  <a:cubicBezTo>
                    <a:pt x="215" y="9994"/>
                    <a:pt x="233" y="10024"/>
                    <a:pt x="238" y="10059"/>
                  </a:cubicBezTo>
                  <a:cubicBezTo>
                    <a:pt x="238" y="10065"/>
                    <a:pt x="244" y="10071"/>
                    <a:pt x="244" y="10071"/>
                  </a:cubicBezTo>
                  <a:cubicBezTo>
                    <a:pt x="256" y="10101"/>
                    <a:pt x="268" y="10125"/>
                    <a:pt x="274" y="10154"/>
                  </a:cubicBezTo>
                  <a:cubicBezTo>
                    <a:pt x="286" y="10160"/>
                    <a:pt x="286" y="10178"/>
                    <a:pt x="292" y="10184"/>
                  </a:cubicBezTo>
                  <a:cubicBezTo>
                    <a:pt x="298" y="10208"/>
                    <a:pt x="304" y="10232"/>
                    <a:pt x="322" y="10249"/>
                  </a:cubicBezTo>
                  <a:cubicBezTo>
                    <a:pt x="328" y="10261"/>
                    <a:pt x="328" y="10273"/>
                    <a:pt x="333" y="10279"/>
                  </a:cubicBezTo>
                  <a:cubicBezTo>
                    <a:pt x="345" y="10303"/>
                    <a:pt x="357" y="10333"/>
                    <a:pt x="363" y="10356"/>
                  </a:cubicBezTo>
                  <a:cubicBezTo>
                    <a:pt x="363" y="10362"/>
                    <a:pt x="375" y="10368"/>
                    <a:pt x="375" y="10380"/>
                  </a:cubicBezTo>
                  <a:lnTo>
                    <a:pt x="417" y="10469"/>
                  </a:lnTo>
                  <a:cubicBezTo>
                    <a:pt x="417" y="10475"/>
                    <a:pt x="423" y="10481"/>
                    <a:pt x="423" y="10487"/>
                  </a:cubicBezTo>
                  <a:cubicBezTo>
                    <a:pt x="440" y="10511"/>
                    <a:pt x="446" y="10534"/>
                    <a:pt x="464" y="10558"/>
                  </a:cubicBezTo>
                  <a:cubicBezTo>
                    <a:pt x="470" y="10564"/>
                    <a:pt x="470" y="10570"/>
                    <a:pt x="476" y="10588"/>
                  </a:cubicBezTo>
                  <a:cubicBezTo>
                    <a:pt x="482" y="10606"/>
                    <a:pt x="500" y="10624"/>
                    <a:pt x="512" y="10647"/>
                  </a:cubicBezTo>
                  <a:cubicBezTo>
                    <a:pt x="524" y="10653"/>
                    <a:pt x="524" y="10659"/>
                    <a:pt x="529" y="10677"/>
                  </a:cubicBezTo>
                  <a:lnTo>
                    <a:pt x="571" y="10742"/>
                  </a:lnTo>
                  <a:cubicBezTo>
                    <a:pt x="571" y="10748"/>
                    <a:pt x="583" y="10748"/>
                    <a:pt x="583" y="10754"/>
                  </a:cubicBezTo>
                  <a:cubicBezTo>
                    <a:pt x="595" y="10784"/>
                    <a:pt x="619" y="10808"/>
                    <a:pt x="630" y="10837"/>
                  </a:cubicBezTo>
                  <a:cubicBezTo>
                    <a:pt x="642" y="10843"/>
                    <a:pt x="642" y="10855"/>
                    <a:pt x="648" y="10861"/>
                  </a:cubicBezTo>
                  <a:cubicBezTo>
                    <a:pt x="660" y="10885"/>
                    <a:pt x="678" y="10897"/>
                    <a:pt x="690" y="10920"/>
                  </a:cubicBezTo>
                  <a:cubicBezTo>
                    <a:pt x="702" y="10926"/>
                    <a:pt x="708" y="10932"/>
                    <a:pt x="708" y="10944"/>
                  </a:cubicBezTo>
                  <a:cubicBezTo>
                    <a:pt x="719" y="10956"/>
                    <a:pt x="737" y="10980"/>
                    <a:pt x="743" y="10992"/>
                  </a:cubicBezTo>
                  <a:cubicBezTo>
                    <a:pt x="749" y="11004"/>
                    <a:pt x="761" y="11009"/>
                    <a:pt x="761" y="11015"/>
                  </a:cubicBezTo>
                  <a:cubicBezTo>
                    <a:pt x="773" y="11039"/>
                    <a:pt x="797" y="11051"/>
                    <a:pt x="809" y="11075"/>
                  </a:cubicBezTo>
                  <a:lnTo>
                    <a:pt x="820" y="11081"/>
                  </a:lnTo>
                  <a:cubicBezTo>
                    <a:pt x="838" y="11104"/>
                    <a:pt x="856" y="11128"/>
                    <a:pt x="880" y="11152"/>
                  </a:cubicBezTo>
                  <a:lnTo>
                    <a:pt x="892" y="11164"/>
                  </a:lnTo>
                  <a:lnTo>
                    <a:pt x="939" y="11211"/>
                  </a:lnTo>
                  <a:lnTo>
                    <a:pt x="957" y="11229"/>
                  </a:lnTo>
                  <a:lnTo>
                    <a:pt x="1004" y="11277"/>
                  </a:lnTo>
                  <a:lnTo>
                    <a:pt x="1028" y="11300"/>
                  </a:lnTo>
                  <a:cubicBezTo>
                    <a:pt x="1046" y="11312"/>
                    <a:pt x="1064" y="11336"/>
                    <a:pt x="1088" y="11348"/>
                  </a:cubicBezTo>
                  <a:lnTo>
                    <a:pt x="1094" y="11360"/>
                  </a:lnTo>
                  <a:cubicBezTo>
                    <a:pt x="1117" y="11378"/>
                    <a:pt x="1135" y="11395"/>
                    <a:pt x="1159" y="11407"/>
                  </a:cubicBezTo>
                  <a:cubicBezTo>
                    <a:pt x="1165" y="11419"/>
                    <a:pt x="1177" y="11419"/>
                    <a:pt x="1183" y="11425"/>
                  </a:cubicBezTo>
                  <a:cubicBezTo>
                    <a:pt x="1194" y="11437"/>
                    <a:pt x="1218" y="11449"/>
                    <a:pt x="1236" y="11461"/>
                  </a:cubicBezTo>
                  <a:cubicBezTo>
                    <a:pt x="1242" y="11467"/>
                    <a:pt x="1248" y="11479"/>
                    <a:pt x="1254" y="11479"/>
                  </a:cubicBezTo>
                  <a:cubicBezTo>
                    <a:pt x="1272" y="11490"/>
                    <a:pt x="1295" y="11496"/>
                    <a:pt x="1307" y="11514"/>
                  </a:cubicBezTo>
                  <a:cubicBezTo>
                    <a:pt x="1313" y="11520"/>
                    <a:pt x="1325" y="11520"/>
                    <a:pt x="1331" y="11526"/>
                  </a:cubicBezTo>
                  <a:cubicBezTo>
                    <a:pt x="1355" y="11544"/>
                    <a:pt x="1385" y="11556"/>
                    <a:pt x="1402" y="11574"/>
                  </a:cubicBezTo>
                  <a:lnTo>
                    <a:pt x="8605" y="15819"/>
                  </a:lnTo>
                  <a:lnTo>
                    <a:pt x="8605" y="15819"/>
                  </a:lnTo>
                  <a:cubicBezTo>
                    <a:pt x="8605" y="15807"/>
                    <a:pt x="8599" y="15807"/>
                    <a:pt x="8587" y="15795"/>
                  </a:cubicBezTo>
                  <a:cubicBezTo>
                    <a:pt x="8575" y="15784"/>
                    <a:pt x="8552" y="15778"/>
                    <a:pt x="8540" y="15760"/>
                  </a:cubicBezTo>
                  <a:cubicBezTo>
                    <a:pt x="8528" y="15754"/>
                    <a:pt x="8522" y="15748"/>
                    <a:pt x="8516" y="15748"/>
                  </a:cubicBezTo>
                  <a:cubicBezTo>
                    <a:pt x="8498" y="15730"/>
                    <a:pt x="8480" y="15724"/>
                    <a:pt x="8463" y="15706"/>
                  </a:cubicBezTo>
                  <a:cubicBezTo>
                    <a:pt x="8457" y="15700"/>
                    <a:pt x="8451" y="15700"/>
                    <a:pt x="8439" y="15695"/>
                  </a:cubicBezTo>
                  <a:cubicBezTo>
                    <a:pt x="8421" y="15677"/>
                    <a:pt x="8397" y="15653"/>
                    <a:pt x="8373" y="15641"/>
                  </a:cubicBezTo>
                  <a:cubicBezTo>
                    <a:pt x="8373" y="15641"/>
                    <a:pt x="8368" y="15641"/>
                    <a:pt x="8368" y="15635"/>
                  </a:cubicBezTo>
                  <a:cubicBezTo>
                    <a:pt x="8344" y="15617"/>
                    <a:pt x="8332" y="15594"/>
                    <a:pt x="8308" y="15582"/>
                  </a:cubicBezTo>
                  <a:lnTo>
                    <a:pt x="8284" y="15558"/>
                  </a:lnTo>
                  <a:lnTo>
                    <a:pt x="8243" y="15516"/>
                  </a:lnTo>
                  <a:lnTo>
                    <a:pt x="8219" y="15493"/>
                  </a:lnTo>
                  <a:lnTo>
                    <a:pt x="8172" y="15445"/>
                  </a:lnTo>
                  <a:lnTo>
                    <a:pt x="8160" y="15433"/>
                  </a:lnTo>
                  <a:cubicBezTo>
                    <a:pt x="8136" y="15409"/>
                    <a:pt x="8124" y="15386"/>
                    <a:pt x="8100" y="15368"/>
                  </a:cubicBezTo>
                  <a:cubicBezTo>
                    <a:pt x="8100" y="15368"/>
                    <a:pt x="8094" y="15356"/>
                    <a:pt x="8094" y="15350"/>
                  </a:cubicBezTo>
                  <a:cubicBezTo>
                    <a:pt x="8077" y="15326"/>
                    <a:pt x="8065" y="15314"/>
                    <a:pt x="8041" y="15291"/>
                  </a:cubicBezTo>
                  <a:lnTo>
                    <a:pt x="8017" y="15267"/>
                  </a:lnTo>
                  <a:cubicBezTo>
                    <a:pt x="8005" y="15255"/>
                    <a:pt x="7993" y="15237"/>
                    <a:pt x="7982" y="15219"/>
                  </a:cubicBezTo>
                  <a:lnTo>
                    <a:pt x="7958" y="15196"/>
                  </a:lnTo>
                  <a:cubicBezTo>
                    <a:pt x="7946" y="15178"/>
                    <a:pt x="7928" y="15160"/>
                    <a:pt x="7922" y="15142"/>
                  </a:cubicBezTo>
                  <a:cubicBezTo>
                    <a:pt x="7916" y="15136"/>
                    <a:pt x="7916" y="15130"/>
                    <a:pt x="7904" y="15119"/>
                  </a:cubicBezTo>
                  <a:cubicBezTo>
                    <a:pt x="7892" y="15101"/>
                    <a:pt x="7869" y="15071"/>
                    <a:pt x="7857" y="15047"/>
                  </a:cubicBezTo>
                  <a:cubicBezTo>
                    <a:pt x="7845" y="15041"/>
                    <a:pt x="7845" y="15029"/>
                    <a:pt x="7845" y="15029"/>
                  </a:cubicBezTo>
                  <a:cubicBezTo>
                    <a:pt x="7833" y="15012"/>
                    <a:pt x="7815" y="14988"/>
                    <a:pt x="7809" y="14964"/>
                  </a:cubicBezTo>
                  <a:cubicBezTo>
                    <a:pt x="7803" y="14958"/>
                    <a:pt x="7797" y="14940"/>
                    <a:pt x="7797" y="14934"/>
                  </a:cubicBezTo>
                  <a:cubicBezTo>
                    <a:pt x="7786" y="14923"/>
                    <a:pt x="7774" y="14899"/>
                    <a:pt x="7768" y="14875"/>
                  </a:cubicBezTo>
                  <a:cubicBezTo>
                    <a:pt x="7756" y="14869"/>
                    <a:pt x="7750" y="14851"/>
                    <a:pt x="7750" y="14845"/>
                  </a:cubicBezTo>
                  <a:cubicBezTo>
                    <a:pt x="7738" y="14822"/>
                    <a:pt x="7726" y="14804"/>
                    <a:pt x="7720" y="14780"/>
                  </a:cubicBezTo>
                  <a:cubicBezTo>
                    <a:pt x="7714" y="14774"/>
                    <a:pt x="7714" y="14762"/>
                    <a:pt x="7708" y="14756"/>
                  </a:cubicBezTo>
                  <a:lnTo>
                    <a:pt x="7661" y="14667"/>
                  </a:lnTo>
                  <a:cubicBezTo>
                    <a:pt x="7655" y="14661"/>
                    <a:pt x="7655" y="14655"/>
                    <a:pt x="7655" y="14644"/>
                  </a:cubicBezTo>
                  <a:cubicBezTo>
                    <a:pt x="7649" y="14626"/>
                    <a:pt x="7631" y="14602"/>
                    <a:pt x="7625" y="14578"/>
                  </a:cubicBezTo>
                  <a:cubicBezTo>
                    <a:pt x="7619" y="14566"/>
                    <a:pt x="7619" y="14554"/>
                    <a:pt x="7607" y="14543"/>
                  </a:cubicBezTo>
                  <a:cubicBezTo>
                    <a:pt x="7602" y="14519"/>
                    <a:pt x="7596" y="14495"/>
                    <a:pt x="7590" y="14483"/>
                  </a:cubicBezTo>
                  <a:cubicBezTo>
                    <a:pt x="7578" y="14465"/>
                    <a:pt x="7578" y="14459"/>
                    <a:pt x="7572" y="14448"/>
                  </a:cubicBezTo>
                  <a:cubicBezTo>
                    <a:pt x="7566" y="14424"/>
                    <a:pt x="7560" y="14400"/>
                    <a:pt x="7542" y="14370"/>
                  </a:cubicBezTo>
                  <a:cubicBezTo>
                    <a:pt x="7542" y="14364"/>
                    <a:pt x="7536" y="14358"/>
                    <a:pt x="7536" y="14341"/>
                  </a:cubicBezTo>
                  <a:cubicBezTo>
                    <a:pt x="7518" y="14311"/>
                    <a:pt x="7512" y="14275"/>
                    <a:pt x="7507" y="14246"/>
                  </a:cubicBezTo>
                  <a:cubicBezTo>
                    <a:pt x="7507" y="14240"/>
                    <a:pt x="7501" y="14222"/>
                    <a:pt x="7501" y="14216"/>
                  </a:cubicBezTo>
                  <a:cubicBezTo>
                    <a:pt x="7489" y="14192"/>
                    <a:pt x="7483" y="14168"/>
                    <a:pt x="7477" y="14139"/>
                  </a:cubicBezTo>
                  <a:cubicBezTo>
                    <a:pt x="7471" y="14127"/>
                    <a:pt x="7471" y="14115"/>
                    <a:pt x="7459" y="14103"/>
                  </a:cubicBezTo>
                  <a:cubicBezTo>
                    <a:pt x="7453" y="14079"/>
                    <a:pt x="7447" y="14062"/>
                    <a:pt x="7447" y="14038"/>
                  </a:cubicBezTo>
                  <a:cubicBezTo>
                    <a:pt x="7447" y="14026"/>
                    <a:pt x="7441" y="14008"/>
                    <a:pt x="7441" y="14002"/>
                  </a:cubicBezTo>
                  <a:cubicBezTo>
                    <a:pt x="7429" y="13973"/>
                    <a:pt x="7423" y="13949"/>
                    <a:pt x="7417" y="13919"/>
                  </a:cubicBezTo>
                  <a:cubicBezTo>
                    <a:pt x="7417" y="13913"/>
                    <a:pt x="7411" y="13895"/>
                    <a:pt x="7411" y="13889"/>
                  </a:cubicBezTo>
                  <a:cubicBezTo>
                    <a:pt x="7400" y="13854"/>
                    <a:pt x="7394" y="13818"/>
                    <a:pt x="7388" y="13788"/>
                  </a:cubicBezTo>
                  <a:cubicBezTo>
                    <a:pt x="7388" y="13771"/>
                    <a:pt x="7382" y="13759"/>
                    <a:pt x="7382" y="13747"/>
                  </a:cubicBezTo>
                  <a:cubicBezTo>
                    <a:pt x="7370" y="13729"/>
                    <a:pt x="7370" y="13699"/>
                    <a:pt x="7364" y="13676"/>
                  </a:cubicBezTo>
                  <a:cubicBezTo>
                    <a:pt x="7364" y="13658"/>
                    <a:pt x="7358" y="13646"/>
                    <a:pt x="7358" y="13628"/>
                  </a:cubicBezTo>
                  <a:cubicBezTo>
                    <a:pt x="7352" y="13610"/>
                    <a:pt x="7352" y="13587"/>
                    <a:pt x="7352" y="13563"/>
                  </a:cubicBezTo>
                  <a:cubicBezTo>
                    <a:pt x="7352" y="13551"/>
                    <a:pt x="7340" y="13533"/>
                    <a:pt x="7340" y="13521"/>
                  </a:cubicBezTo>
                  <a:cubicBezTo>
                    <a:pt x="7340" y="13492"/>
                    <a:pt x="7334" y="13468"/>
                    <a:pt x="7334" y="13438"/>
                  </a:cubicBezTo>
                  <a:cubicBezTo>
                    <a:pt x="7334" y="13420"/>
                    <a:pt x="7334" y="13414"/>
                    <a:pt x="7328" y="13397"/>
                  </a:cubicBezTo>
                  <a:cubicBezTo>
                    <a:pt x="7322" y="13361"/>
                    <a:pt x="7322" y="13319"/>
                    <a:pt x="7311" y="13278"/>
                  </a:cubicBezTo>
                  <a:lnTo>
                    <a:pt x="7311" y="13242"/>
                  </a:lnTo>
                  <a:cubicBezTo>
                    <a:pt x="7311" y="13212"/>
                    <a:pt x="7305" y="13183"/>
                    <a:pt x="7305" y="13153"/>
                  </a:cubicBezTo>
                  <a:lnTo>
                    <a:pt x="7305" y="13112"/>
                  </a:lnTo>
                  <a:cubicBezTo>
                    <a:pt x="7305" y="13082"/>
                    <a:pt x="7305" y="13058"/>
                    <a:pt x="7299" y="13028"/>
                  </a:cubicBezTo>
                  <a:lnTo>
                    <a:pt x="7299" y="12981"/>
                  </a:lnTo>
                  <a:lnTo>
                    <a:pt x="7299" y="12892"/>
                  </a:lnTo>
                  <a:lnTo>
                    <a:pt x="7299" y="12850"/>
                  </a:lnTo>
                  <a:lnTo>
                    <a:pt x="7299" y="12714"/>
                  </a:lnTo>
                  <a:lnTo>
                    <a:pt x="7299" y="12565"/>
                  </a:lnTo>
                  <a:lnTo>
                    <a:pt x="7299" y="12524"/>
                  </a:lnTo>
                  <a:cubicBezTo>
                    <a:pt x="7299" y="12488"/>
                    <a:pt x="7299" y="12458"/>
                    <a:pt x="7305" y="12417"/>
                  </a:cubicBezTo>
                  <a:lnTo>
                    <a:pt x="7305" y="12369"/>
                  </a:lnTo>
                  <a:cubicBezTo>
                    <a:pt x="7305" y="12340"/>
                    <a:pt x="7305" y="12298"/>
                    <a:pt x="7311" y="12268"/>
                  </a:cubicBezTo>
                  <a:cubicBezTo>
                    <a:pt x="7311" y="12256"/>
                    <a:pt x="7311" y="12233"/>
                    <a:pt x="7322" y="12221"/>
                  </a:cubicBezTo>
                  <a:cubicBezTo>
                    <a:pt x="7322" y="12191"/>
                    <a:pt x="7328" y="12161"/>
                    <a:pt x="7328" y="12132"/>
                  </a:cubicBezTo>
                  <a:cubicBezTo>
                    <a:pt x="7334" y="12072"/>
                    <a:pt x="7340" y="12013"/>
                    <a:pt x="7340" y="11954"/>
                  </a:cubicBezTo>
                  <a:cubicBezTo>
                    <a:pt x="7340" y="11936"/>
                    <a:pt x="7352" y="11912"/>
                    <a:pt x="7352" y="11900"/>
                  </a:cubicBezTo>
                  <a:cubicBezTo>
                    <a:pt x="7358" y="11853"/>
                    <a:pt x="7358" y="11811"/>
                    <a:pt x="7364" y="11764"/>
                  </a:cubicBezTo>
                  <a:cubicBezTo>
                    <a:pt x="7364" y="11746"/>
                    <a:pt x="7370" y="11728"/>
                    <a:pt x="7370" y="11704"/>
                  </a:cubicBezTo>
                  <a:cubicBezTo>
                    <a:pt x="7382" y="11663"/>
                    <a:pt x="7388" y="11609"/>
                    <a:pt x="7394" y="11568"/>
                  </a:cubicBezTo>
                  <a:cubicBezTo>
                    <a:pt x="7394" y="11550"/>
                    <a:pt x="7400" y="11538"/>
                    <a:pt x="7400" y="11526"/>
                  </a:cubicBezTo>
                  <a:cubicBezTo>
                    <a:pt x="7411" y="11467"/>
                    <a:pt x="7423" y="11407"/>
                    <a:pt x="7429" y="11348"/>
                  </a:cubicBezTo>
                  <a:cubicBezTo>
                    <a:pt x="7429" y="11336"/>
                    <a:pt x="7441" y="11312"/>
                    <a:pt x="7441" y="11300"/>
                  </a:cubicBezTo>
                  <a:cubicBezTo>
                    <a:pt x="7447" y="11253"/>
                    <a:pt x="7453" y="11211"/>
                    <a:pt x="7471" y="11164"/>
                  </a:cubicBezTo>
                  <a:cubicBezTo>
                    <a:pt x="7477" y="11140"/>
                    <a:pt x="7477" y="11128"/>
                    <a:pt x="7483" y="11104"/>
                  </a:cubicBezTo>
                  <a:cubicBezTo>
                    <a:pt x="7489" y="11063"/>
                    <a:pt x="7507" y="11009"/>
                    <a:pt x="7512" y="10962"/>
                  </a:cubicBezTo>
                  <a:cubicBezTo>
                    <a:pt x="7512" y="10950"/>
                    <a:pt x="7518" y="10938"/>
                    <a:pt x="7518" y="10920"/>
                  </a:cubicBezTo>
                  <a:lnTo>
                    <a:pt x="7566" y="10742"/>
                  </a:lnTo>
                  <a:cubicBezTo>
                    <a:pt x="7572" y="10724"/>
                    <a:pt x="7572" y="10707"/>
                    <a:pt x="7578" y="10689"/>
                  </a:cubicBezTo>
                  <a:cubicBezTo>
                    <a:pt x="7596" y="10647"/>
                    <a:pt x="7602" y="10600"/>
                    <a:pt x="7619" y="10558"/>
                  </a:cubicBezTo>
                  <a:cubicBezTo>
                    <a:pt x="7625" y="10534"/>
                    <a:pt x="7631" y="10517"/>
                    <a:pt x="7631" y="10499"/>
                  </a:cubicBezTo>
                  <a:cubicBezTo>
                    <a:pt x="7649" y="10451"/>
                    <a:pt x="7661" y="10398"/>
                    <a:pt x="7679" y="10356"/>
                  </a:cubicBezTo>
                  <a:cubicBezTo>
                    <a:pt x="7685" y="10344"/>
                    <a:pt x="7685" y="10327"/>
                    <a:pt x="7691" y="10309"/>
                  </a:cubicBezTo>
                  <a:cubicBezTo>
                    <a:pt x="7714" y="10249"/>
                    <a:pt x="7726" y="10190"/>
                    <a:pt x="7750" y="10131"/>
                  </a:cubicBezTo>
                  <a:cubicBezTo>
                    <a:pt x="7756" y="10119"/>
                    <a:pt x="7768" y="10095"/>
                    <a:pt x="7768" y="10083"/>
                  </a:cubicBezTo>
                  <a:lnTo>
                    <a:pt x="7809" y="9947"/>
                  </a:lnTo>
                  <a:cubicBezTo>
                    <a:pt x="7815" y="9923"/>
                    <a:pt x="7827" y="9911"/>
                    <a:pt x="7833" y="9887"/>
                  </a:cubicBezTo>
                  <a:cubicBezTo>
                    <a:pt x="7845" y="9846"/>
                    <a:pt x="7869" y="9792"/>
                    <a:pt x="7887" y="9751"/>
                  </a:cubicBezTo>
                  <a:cubicBezTo>
                    <a:pt x="7892" y="9733"/>
                    <a:pt x="7892" y="9721"/>
                    <a:pt x="7898" y="9703"/>
                  </a:cubicBezTo>
                  <a:lnTo>
                    <a:pt x="7964" y="9525"/>
                  </a:lnTo>
                  <a:cubicBezTo>
                    <a:pt x="7976" y="9513"/>
                    <a:pt x="7982" y="9489"/>
                    <a:pt x="7987" y="9472"/>
                  </a:cubicBezTo>
                  <a:cubicBezTo>
                    <a:pt x="8005" y="9430"/>
                    <a:pt x="8023" y="9382"/>
                    <a:pt x="8041" y="9341"/>
                  </a:cubicBezTo>
                  <a:cubicBezTo>
                    <a:pt x="8047" y="9317"/>
                    <a:pt x="8053" y="9305"/>
                    <a:pt x="8065" y="9282"/>
                  </a:cubicBezTo>
                  <a:cubicBezTo>
                    <a:pt x="8082" y="9234"/>
                    <a:pt x="8100" y="9192"/>
                    <a:pt x="8124" y="9145"/>
                  </a:cubicBezTo>
                  <a:lnTo>
                    <a:pt x="8142" y="9103"/>
                  </a:lnTo>
                  <a:cubicBezTo>
                    <a:pt x="8172" y="9044"/>
                    <a:pt x="8195" y="8985"/>
                    <a:pt x="8225" y="8925"/>
                  </a:cubicBezTo>
                  <a:cubicBezTo>
                    <a:pt x="8231" y="8907"/>
                    <a:pt x="8243" y="8884"/>
                    <a:pt x="8249" y="8872"/>
                  </a:cubicBezTo>
                  <a:cubicBezTo>
                    <a:pt x="8272" y="8824"/>
                    <a:pt x="8290" y="8783"/>
                    <a:pt x="8308" y="8747"/>
                  </a:cubicBezTo>
                  <a:cubicBezTo>
                    <a:pt x="8314" y="8723"/>
                    <a:pt x="8332" y="8711"/>
                    <a:pt x="8338" y="8688"/>
                  </a:cubicBezTo>
                  <a:lnTo>
                    <a:pt x="8403" y="8551"/>
                  </a:lnTo>
                  <a:lnTo>
                    <a:pt x="8427" y="8510"/>
                  </a:lnTo>
                  <a:cubicBezTo>
                    <a:pt x="8457" y="8450"/>
                    <a:pt x="8486" y="8397"/>
                    <a:pt x="8516" y="8337"/>
                  </a:cubicBezTo>
                  <a:cubicBezTo>
                    <a:pt x="8522" y="8320"/>
                    <a:pt x="8528" y="8308"/>
                    <a:pt x="8546" y="8284"/>
                  </a:cubicBezTo>
                  <a:cubicBezTo>
                    <a:pt x="8569" y="8242"/>
                    <a:pt x="8587" y="8201"/>
                    <a:pt x="8611" y="8159"/>
                  </a:cubicBezTo>
                  <a:cubicBezTo>
                    <a:pt x="8617" y="8136"/>
                    <a:pt x="8635" y="8124"/>
                    <a:pt x="8641" y="8100"/>
                  </a:cubicBezTo>
                  <a:cubicBezTo>
                    <a:pt x="8664" y="8052"/>
                    <a:pt x="8694" y="8011"/>
                    <a:pt x="8718" y="7975"/>
                  </a:cubicBezTo>
                  <a:lnTo>
                    <a:pt x="8736" y="7928"/>
                  </a:lnTo>
                  <a:cubicBezTo>
                    <a:pt x="8765" y="7868"/>
                    <a:pt x="8807" y="7815"/>
                    <a:pt x="8837" y="7767"/>
                  </a:cubicBezTo>
                  <a:cubicBezTo>
                    <a:pt x="8843" y="7750"/>
                    <a:pt x="8854" y="7738"/>
                    <a:pt x="8866" y="7720"/>
                  </a:cubicBezTo>
                  <a:cubicBezTo>
                    <a:pt x="8884" y="7678"/>
                    <a:pt x="8914" y="7637"/>
                    <a:pt x="8938" y="7595"/>
                  </a:cubicBezTo>
                  <a:cubicBezTo>
                    <a:pt x="8955" y="7571"/>
                    <a:pt x="8961" y="7560"/>
                    <a:pt x="8973" y="7536"/>
                  </a:cubicBezTo>
                  <a:cubicBezTo>
                    <a:pt x="9003" y="7488"/>
                    <a:pt x="9027" y="7453"/>
                    <a:pt x="9056" y="7411"/>
                  </a:cubicBezTo>
                  <a:cubicBezTo>
                    <a:pt x="9062" y="7393"/>
                    <a:pt x="9080" y="7381"/>
                    <a:pt x="9086" y="7364"/>
                  </a:cubicBezTo>
                  <a:cubicBezTo>
                    <a:pt x="9122" y="7310"/>
                    <a:pt x="9163" y="7263"/>
                    <a:pt x="9199" y="7203"/>
                  </a:cubicBezTo>
                  <a:cubicBezTo>
                    <a:pt x="9205" y="7185"/>
                    <a:pt x="9223" y="7174"/>
                    <a:pt x="9229" y="7156"/>
                  </a:cubicBezTo>
                  <a:cubicBezTo>
                    <a:pt x="9258" y="7120"/>
                    <a:pt x="9288" y="7073"/>
                    <a:pt x="9312" y="7037"/>
                  </a:cubicBezTo>
                  <a:cubicBezTo>
                    <a:pt x="9324" y="7025"/>
                    <a:pt x="9329" y="7001"/>
                    <a:pt x="9347" y="6984"/>
                  </a:cubicBezTo>
                  <a:cubicBezTo>
                    <a:pt x="9377" y="6948"/>
                    <a:pt x="9407" y="6906"/>
                    <a:pt x="9436" y="6865"/>
                  </a:cubicBezTo>
                  <a:cubicBezTo>
                    <a:pt x="9442" y="6853"/>
                    <a:pt x="9460" y="6835"/>
                    <a:pt x="9466" y="6829"/>
                  </a:cubicBezTo>
                  <a:cubicBezTo>
                    <a:pt x="9502" y="6776"/>
                    <a:pt x="9549" y="6728"/>
                    <a:pt x="9585" y="6675"/>
                  </a:cubicBezTo>
                  <a:cubicBezTo>
                    <a:pt x="9591" y="6657"/>
                    <a:pt x="9609" y="6651"/>
                    <a:pt x="9614" y="6639"/>
                  </a:cubicBezTo>
                  <a:cubicBezTo>
                    <a:pt x="9644" y="6598"/>
                    <a:pt x="9674" y="6556"/>
                    <a:pt x="9704" y="6520"/>
                  </a:cubicBezTo>
                  <a:cubicBezTo>
                    <a:pt x="9715" y="6503"/>
                    <a:pt x="9733" y="6491"/>
                    <a:pt x="9739" y="6467"/>
                  </a:cubicBezTo>
                  <a:cubicBezTo>
                    <a:pt x="9769" y="6431"/>
                    <a:pt x="9804" y="6384"/>
                    <a:pt x="9834" y="6348"/>
                  </a:cubicBezTo>
                  <a:cubicBezTo>
                    <a:pt x="9846" y="6330"/>
                    <a:pt x="9858" y="6324"/>
                    <a:pt x="9864" y="6313"/>
                  </a:cubicBezTo>
                  <a:cubicBezTo>
                    <a:pt x="9911" y="6259"/>
                    <a:pt x="9947" y="6212"/>
                    <a:pt x="9994" y="6164"/>
                  </a:cubicBezTo>
                  <a:cubicBezTo>
                    <a:pt x="10000" y="6146"/>
                    <a:pt x="10012" y="6140"/>
                    <a:pt x="10024" y="6123"/>
                  </a:cubicBezTo>
                  <a:cubicBezTo>
                    <a:pt x="10054" y="6087"/>
                    <a:pt x="10090" y="6051"/>
                    <a:pt x="10125" y="6016"/>
                  </a:cubicBezTo>
                  <a:cubicBezTo>
                    <a:pt x="10143" y="5998"/>
                    <a:pt x="10155" y="5986"/>
                    <a:pt x="10161" y="5968"/>
                  </a:cubicBezTo>
                  <a:cubicBezTo>
                    <a:pt x="10202" y="5933"/>
                    <a:pt x="10232" y="5897"/>
                    <a:pt x="10268" y="5855"/>
                  </a:cubicBezTo>
                  <a:lnTo>
                    <a:pt x="10297" y="5826"/>
                  </a:lnTo>
                  <a:cubicBezTo>
                    <a:pt x="10339" y="5784"/>
                    <a:pt x="10386" y="5737"/>
                    <a:pt x="10428" y="5689"/>
                  </a:cubicBezTo>
                  <a:lnTo>
                    <a:pt x="10458" y="5659"/>
                  </a:lnTo>
                  <a:lnTo>
                    <a:pt x="10570" y="5547"/>
                  </a:lnTo>
                  <a:lnTo>
                    <a:pt x="10606" y="5511"/>
                  </a:lnTo>
                  <a:cubicBezTo>
                    <a:pt x="10648" y="5469"/>
                    <a:pt x="10683" y="5434"/>
                    <a:pt x="10719" y="5404"/>
                  </a:cubicBezTo>
                  <a:cubicBezTo>
                    <a:pt x="10725" y="5398"/>
                    <a:pt x="10743" y="5392"/>
                    <a:pt x="10749" y="5374"/>
                  </a:cubicBezTo>
                  <a:cubicBezTo>
                    <a:pt x="10796" y="5333"/>
                    <a:pt x="10844" y="5285"/>
                    <a:pt x="10891" y="5250"/>
                  </a:cubicBezTo>
                  <a:cubicBezTo>
                    <a:pt x="10897" y="5244"/>
                    <a:pt x="10903" y="5232"/>
                    <a:pt x="10921" y="5226"/>
                  </a:cubicBezTo>
                  <a:cubicBezTo>
                    <a:pt x="10956" y="5190"/>
                    <a:pt x="10992" y="5161"/>
                    <a:pt x="11040" y="5125"/>
                  </a:cubicBezTo>
                  <a:cubicBezTo>
                    <a:pt x="11051" y="5107"/>
                    <a:pt x="11069" y="5101"/>
                    <a:pt x="11075" y="5083"/>
                  </a:cubicBezTo>
                  <a:cubicBezTo>
                    <a:pt x="11111" y="5054"/>
                    <a:pt x="11158" y="5018"/>
                    <a:pt x="11194" y="4988"/>
                  </a:cubicBezTo>
                  <a:cubicBezTo>
                    <a:pt x="11200" y="4982"/>
                    <a:pt x="11212" y="4977"/>
                    <a:pt x="11224" y="4965"/>
                  </a:cubicBezTo>
                  <a:cubicBezTo>
                    <a:pt x="11277" y="4929"/>
                    <a:pt x="11319" y="4887"/>
                    <a:pt x="11372" y="4846"/>
                  </a:cubicBezTo>
                  <a:lnTo>
                    <a:pt x="11461" y="4781"/>
                  </a:lnTo>
                  <a:cubicBezTo>
                    <a:pt x="11479" y="4775"/>
                    <a:pt x="11485" y="4769"/>
                    <a:pt x="11497" y="4757"/>
                  </a:cubicBezTo>
                  <a:cubicBezTo>
                    <a:pt x="11538" y="4739"/>
                    <a:pt x="11568" y="4709"/>
                    <a:pt x="11604" y="4686"/>
                  </a:cubicBezTo>
                  <a:cubicBezTo>
                    <a:pt x="11616" y="4680"/>
                    <a:pt x="11633" y="4662"/>
                    <a:pt x="11645" y="4656"/>
                  </a:cubicBezTo>
                  <a:cubicBezTo>
                    <a:pt x="11669" y="4638"/>
                    <a:pt x="11699" y="4620"/>
                    <a:pt x="11722" y="4602"/>
                  </a:cubicBezTo>
                  <a:cubicBezTo>
                    <a:pt x="11734" y="4597"/>
                    <a:pt x="11752" y="4579"/>
                    <a:pt x="11764" y="4573"/>
                  </a:cubicBezTo>
                  <a:lnTo>
                    <a:pt x="11835" y="4531"/>
                  </a:lnTo>
                  <a:cubicBezTo>
                    <a:pt x="11847" y="4519"/>
                    <a:pt x="11865" y="4507"/>
                    <a:pt x="11883" y="4501"/>
                  </a:cubicBezTo>
                  <a:lnTo>
                    <a:pt x="11954" y="4454"/>
                  </a:lnTo>
                  <a:cubicBezTo>
                    <a:pt x="11966" y="4448"/>
                    <a:pt x="11984" y="4430"/>
                    <a:pt x="11996" y="4424"/>
                  </a:cubicBezTo>
                  <a:cubicBezTo>
                    <a:pt x="12019" y="4412"/>
                    <a:pt x="12049" y="4395"/>
                    <a:pt x="12073" y="4383"/>
                  </a:cubicBezTo>
                  <a:lnTo>
                    <a:pt x="12114" y="4359"/>
                  </a:lnTo>
                  <a:cubicBezTo>
                    <a:pt x="12150" y="4335"/>
                    <a:pt x="12197" y="4311"/>
                    <a:pt x="12233" y="4294"/>
                  </a:cubicBezTo>
                  <a:lnTo>
                    <a:pt x="4959" y="1"/>
                  </a:lnTo>
                  <a:close/>
                  <a:moveTo>
                    <a:pt x="8605" y="15819"/>
                  </a:moveTo>
                  <a:cubicBezTo>
                    <a:pt x="8605" y="15819"/>
                    <a:pt x="8605" y="15819"/>
                    <a:pt x="8605" y="15819"/>
                  </a:cubicBezTo>
                  <a:cubicBezTo>
                    <a:pt x="8607" y="15820"/>
                    <a:pt x="8609" y="15821"/>
                    <a:pt x="8610" y="15822"/>
                  </a:cubicBezTo>
                  <a:lnTo>
                    <a:pt x="8610" y="15822"/>
                  </a:lnTo>
                  <a:lnTo>
                    <a:pt x="8605" y="15819"/>
                  </a:lnTo>
                  <a:close/>
                  <a:moveTo>
                    <a:pt x="8610" y="15822"/>
                  </a:moveTo>
                  <a:lnTo>
                    <a:pt x="8676" y="15861"/>
                  </a:lnTo>
                  <a:cubicBezTo>
                    <a:pt x="8660" y="15850"/>
                    <a:pt x="8633" y="15834"/>
                    <a:pt x="8610" y="15822"/>
                  </a:cubicBezTo>
                  <a:close/>
                </a:path>
              </a:pathLst>
            </a:custGeom>
            <a:solidFill>
              <a:srgbClr val="979797">
                <a:alpha val="4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9706338" y="-1666865"/>
              <a:ext cx="130405" cy="2622401"/>
            </a:xfrm>
            <a:custGeom>
              <a:avLst/>
              <a:gdLst/>
              <a:ahLst/>
              <a:cxnLst/>
              <a:rect l="l" t="t" r="r" b="b"/>
              <a:pathLst>
                <a:path w="601" h="12459" extrusionOk="0">
                  <a:moveTo>
                    <a:pt x="1" y="1"/>
                  </a:moveTo>
                  <a:lnTo>
                    <a:pt x="30" y="12132"/>
                  </a:lnTo>
                  <a:lnTo>
                    <a:pt x="600" y="12458"/>
                  </a:lnTo>
                  <a:lnTo>
                    <a:pt x="565" y="3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9706338" y="-4241474"/>
              <a:ext cx="4718447" cy="2643660"/>
            </a:xfrm>
            <a:custGeom>
              <a:avLst/>
              <a:gdLst/>
              <a:ahLst/>
              <a:cxnLst/>
              <a:rect l="l" t="t" r="r" b="b"/>
              <a:pathLst>
                <a:path w="21746" h="12560" extrusionOk="0">
                  <a:moveTo>
                    <a:pt x="21175" y="0"/>
                  </a:moveTo>
                  <a:lnTo>
                    <a:pt x="1" y="12233"/>
                  </a:lnTo>
                  <a:lnTo>
                    <a:pt x="565" y="12559"/>
                  </a:lnTo>
                  <a:lnTo>
                    <a:pt x="21745" y="333"/>
                  </a:lnTo>
                  <a:lnTo>
                    <a:pt x="211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9828714" y="-4171594"/>
              <a:ext cx="4602363" cy="5127143"/>
            </a:xfrm>
            <a:custGeom>
              <a:avLst/>
              <a:gdLst/>
              <a:ahLst/>
              <a:cxnLst/>
              <a:rect l="l" t="t" r="r" b="b"/>
              <a:pathLst>
                <a:path w="21211" h="24359" extrusionOk="0">
                  <a:moveTo>
                    <a:pt x="21181" y="1"/>
                  </a:moveTo>
                  <a:lnTo>
                    <a:pt x="1" y="12227"/>
                  </a:lnTo>
                  <a:lnTo>
                    <a:pt x="36" y="24358"/>
                  </a:lnTo>
                  <a:lnTo>
                    <a:pt x="21211" y="12132"/>
                  </a:lnTo>
                  <a:lnTo>
                    <a:pt x="21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>
              <a:off x="9931779" y="-4022784"/>
              <a:ext cx="4396232" cy="4830784"/>
            </a:xfrm>
            <a:custGeom>
              <a:avLst/>
              <a:gdLst/>
              <a:ahLst/>
              <a:cxnLst/>
              <a:rect l="l" t="t" r="r" b="b"/>
              <a:pathLst>
                <a:path w="20261" h="22951" extrusionOk="0">
                  <a:moveTo>
                    <a:pt x="20261" y="0"/>
                  </a:moveTo>
                  <a:lnTo>
                    <a:pt x="1" y="11698"/>
                  </a:lnTo>
                  <a:lnTo>
                    <a:pt x="1" y="22951"/>
                  </a:lnTo>
                  <a:lnTo>
                    <a:pt x="20261" y="11253"/>
                  </a:lnTo>
                  <a:lnTo>
                    <a:pt x="202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>
              <a:off x="9875147" y="-3484162"/>
              <a:ext cx="4508410" cy="2543681"/>
            </a:xfrm>
            <a:custGeom>
              <a:avLst/>
              <a:gdLst/>
              <a:ahLst/>
              <a:cxnLst/>
              <a:rect l="l" t="t" r="r" b="b"/>
              <a:pathLst>
                <a:path w="20778" h="12085" extrusionOk="0">
                  <a:moveTo>
                    <a:pt x="20700" y="1"/>
                  </a:moveTo>
                  <a:lnTo>
                    <a:pt x="0" y="11948"/>
                  </a:lnTo>
                  <a:lnTo>
                    <a:pt x="78" y="12084"/>
                  </a:lnTo>
                  <a:lnTo>
                    <a:pt x="20777" y="143"/>
                  </a:lnTo>
                  <a:lnTo>
                    <a:pt x="207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>
              <a:off x="9875147" y="-2879238"/>
              <a:ext cx="4508410" cy="2543681"/>
            </a:xfrm>
            <a:custGeom>
              <a:avLst/>
              <a:gdLst/>
              <a:ahLst/>
              <a:cxnLst/>
              <a:rect l="l" t="t" r="r" b="b"/>
              <a:pathLst>
                <a:path w="20778" h="12085" extrusionOk="0">
                  <a:moveTo>
                    <a:pt x="20700" y="1"/>
                  </a:moveTo>
                  <a:lnTo>
                    <a:pt x="0" y="11942"/>
                  </a:lnTo>
                  <a:lnTo>
                    <a:pt x="78" y="12084"/>
                  </a:lnTo>
                  <a:lnTo>
                    <a:pt x="20777" y="143"/>
                  </a:lnTo>
                  <a:lnTo>
                    <a:pt x="207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>
              <a:off x="9873845" y="-2275577"/>
              <a:ext cx="4509712" cy="2544944"/>
            </a:xfrm>
            <a:custGeom>
              <a:avLst/>
              <a:gdLst/>
              <a:ahLst/>
              <a:cxnLst/>
              <a:rect l="l" t="t" r="r" b="b"/>
              <a:pathLst>
                <a:path w="20784" h="12091" extrusionOk="0">
                  <a:moveTo>
                    <a:pt x="20700" y="1"/>
                  </a:moveTo>
                  <a:lnTo>
                    <a:pt x="1" y="11948"/>
                  </a:lnTo>
                  <a:lnTo>
                    <a:pt x="84" y="12090"/>
                  </a:lnTo>
                  <a:lnTo>
                    <a:pt x="20783" y="143"/>
                  </a:lnTo>
                  <a:lnTo>
                    <a:pt x="207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>
              <a:off x="13607610" y="-3656546"/>
              <a:ext cx="36236" cy="2419917"/>
            </a:xfrm>
            <a:custGeom>
              <a:avLst/>
              <a:gdLst/>
              <a:ahLst/>
              <a:cxnLst/>
              <a:rect l="l" t="t" r="r" b="b"/>
              <a:pathLst>
                <a:path w="167" h="11497" extrusionOk="0">
                  <a:moveTo>
                    <a:pt x="1" y="0"/>
                  </a:moveTo>
                  <a:lnTo>
                    <a:pt x="1" y="11496"/>
                  </a:lnTo>
                  <a:lnTo>
                    <a:pt x="167" y="1149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>
              <a:off x="12860336" y="-3237899"/>
              <a:ext cx="36236" cy="2419917"/>
            </a:xfrm>
            <a:custGeom>
              <a:avLst/>
              <a:gdLst/>
              <a:ahLst/>
              <a:cxnLst/>
              <a:rect l="l" t="t" r="r" b="b"/>
              <a:pathLst>
                <a:path w="167" h="11497" extrusionOk="0">
                  <a:moveTo>
                    <a:pt x="1" y="1"/>
                  </a:moveTo>
                  <a:lnTo>
                    <a:pt x="1" y="11496"/>
                  </a:lnTo>
                  <a:lnTo>
                    <a:pt x="167" y="11496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>
              <a:off x="12111761" y="-2816725"/>
              <a:ext cx="36236" cy="2419917"/>
            </a:xfrm>
            <a:custGeom>
              <a:avLst/>
              <a:gdLst/>
              <a:ahLst/>
              <a:cxnLst/>
              <a:rect l="l" t="t" r="r" b="b"/>
              <a:pathLst>
                <a:path w="167" h="11497" extrusionOk="0">
                  <a:moveTo>
                    <a:pt x="1" y="1"/>
                  </a:moveTo>
                  <a:lnTo>
                    <a:pt x="1" y="11496"/>
                  </a:lnTo>
                  <a:lnTo>
                    <a:pt x="167" y="11496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11363185" y="-2399340"/>
              <a:ext cx="35151" cy="2421180"/>
            </a:xfrm>
            <a:custGeom>
              <a:avLst/>
              <a:gdLst/>
              <a:ahLst/>
              <a:cxnLst/>
              <a:rect l="l" t="t" r="r" b="b"/>
              <a:pathLst>
                <a:path w="162" h="11503" extrusionOk="0">
                  <a:moveTo>
                    <a:pt x="1" y="1"/>
                  </a:moveTo>
                  <a:lnTo>
                    <a:pt x="1" y="11503"/>
                  </a:lnTo>
                  <a:lnTo>
                    <a:pt x="161" y="1150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>
              <a:off x="10614610" y="-1979219"/>
              <a:ext cx="35151" cy="2419707"/>
            </a:xfrm>
            <a:custGeom>
              <a:avLst/>
              <a:gdLst/>
              <a:ahLst/>
              <a:cxnLst/>
              <a:rect l="l" t="t" r="r" b="b"/>
              <a:pathLst>
                <a:path w="162" h="11496" extrusionOk="0">
                  <a:moveTo>
                    <a:pt x="1" y="0"/>
                  </a:moveTo>
                  <a:lnTo>
                    <a:pt x="1" y="11496"/>
                  </a:lnTo>
                  <a:lnTo>
                    <a:pt x="161" y="1149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>
              <a:off x="9042818" y="-851881"/>
              <a:ext cx="768109" cy="505368"/>
            </a:xfrm>
            <a:custGeom>
              <a:avLst/>
              <a:gdLst/>
              <a:ahLst/>
              <a:cxnLst/>
              <a:rect l="l" t="t" r="r" b="b"/>
              <a:pathLst>
                <a:path w="3540" h="2401" extrusionOk="0">
                  <a:moveTo>
                    <a:pt x="476" y="2292"/>
                  </a:moveTo>
                  <a:cubicBezTo>
                    <a:pt x="482" y="2292"/>
                    <a:pt x="482" y="2292"/>
                    <a:pt x="476" y="2304"/>
                  </a:cubicBezTo>
                  <a:lnTo>
                    <a:pt x="476" y="2292"/>
                  </a:lnTo>
                  <a:close/>
                  <a:moveTo>
                    <a:pt x="470" y="2316"/>
                  </a:moveTo>
                  <a:cubicBezTo>
                    <a:pt x="476" y="2316"/>
                    <a:pt x="470" y="2316"/>
                    <a:pt x="470" y="2322"/>
                  </a:cubicBezTo>
                  <a:lnTo>
                    <a:pt x="470" y="2316"/>
                  </a:lnTo>
                  <a:close/>
                  <a:moveTo>
                    <a:pt x="3154" y="0"/>
                  </a:moveTo>
                  <a:cubicBezTo>
                    <a:pt x="3148" y="0"/>
                    <a:pt x="3142" y="6"/>
                    <a:pt x="3142" y="6"/>
                  </a:cubicBezTo>
                  <a:lnTo>
                    <a:pt x="72" y="1787"/>
                  </a:lnTo>
                  <a:cubicBezTo>
                    <a:pt x="30" y="1811"/>
                    <a:pt x="1" y="1871"/>
                    <a:pt x="1" y="1942"/>
                  </a:cubicBezTo>
                  <a:cubicBezTo>
                    <a:pt x="6" y="2102"/>
                    <a:pt x="107" y="2286"/>
                    <a:pt x="244" y="2369"/>
                  </a:cubicBezTo>
                  <a:cubicBezTo>
                    <a:pt x="281" y="2390"/>
                    <a:pt x="320" y="2400"/>
                    <a:pt x="354" y="2400"/>
                  </a:cubicBezTo>
                  <a:cubicBezTo>
                    <a:pt x="381" y="2400"/>
                    <a:pt x="404" y="2394"/>
                    <a:pt x="422" y="2381"/>
                  </a:cubicBezTo>
                  <a:lnTo>
                    <a:pt x="416" y="2381"/>
                  </a:lnTo>
                  <a:lnTo>
                    <a:pt x="3480" y="600"/>
                  </a:lnTo>
                  <a:cubicBezTo>
                    <a:pt x="3486" y="600"/>
                    <a:pt x="3486" y="594"/>
                    <a:pt x="3498" y="594"/>
                  </a:cubicBezTo>
                  <a:lnTo>
                    <a:pt x="3504" y="588"/>
                  </a:lnTo>
                  <a:lnTo>
                    <a:pt x="3510" y="576"/>
                  </a:lnTo>
                  <a:lnTo>
                    <a:pt x="3516" y="570"/>
                  </a:lnTo>
                  <a:lnTo>
                    <a:pt x="3528" y="564"/>
                  </a:lnTo>
                  <a:lnTo>
                    <a:pt x="3528" y="558"/>
                  </a:lnTo>
                  <a:cubicBezTo>
                    <a:pt x="3528" y="546"/>
                    <a:pt x="3534" y="546"/>
                    <a:pt x="3534" y="540"/>
                  </a:cubicBezTo>
                  <a:lnTo>
                    <a:pt x="3534" y="534"/>
                  </a:lnTo>
                  <a:cubicBezTo>
                    <a:pt x="3534" y="529"/>
                    <a:pt x="3540" y="529"/>
                    <a:pt x="3540" y="517"/>
                  </a:cubicBezTo>
                  <a:lnTo>
                    <a:pt x="3540" y="511"/>
                  </a:lnTo>
                  <a:lnTo>
                    <a:pt x="3540" y="499"/>
                  </a:lnTo>
                  <a:lnTo>
                    <a:pt x="3540" y="487"/>
                  </a:lnTo>
                  <a:lnTo>
                    <a:pt x="3540" y="481"/>
                  </a:lnTo>
                  <a:lnTo>
                    <a:pt x="3540" y="475"/>
                  </a:lnTo>
                  <a:lnTo>
                    <a:pt x="3540" y="469"/>
                  </a:lnTo>
                  <a:lnTo>
                    <a:pt x="3540" y="445"/>
                  </a:lnTo>
                  <a:lnTo>
                    <a:pt x="3540" y="416"/>
                  </a:lnTo>
                  <a:cubicBezTo>
                    <a:pt x="3540" y="410"/>
                    <a:pt x="3540" y="392"/>
                    <a:pt x="3534" y="386"/>
                  </a:cubicBezTo>
                  <a:lnTo>
                    <a:pt x="3534" y="368"/>
                  </a:lnTo>
                  <a:cubicBezTo>
                    <a:pt x="3534" y="362"/>
                    <a:pt x="3534" y="356"/>
                    <a:pt x="3528" y="350"/>
                  </a:cubicBezTo>
                  <a:lnTo>
                    <a:pt x="3528" y="339"/>
                  </a:lnTo>
                  <a:lnTo>
                    <a:pt x="3528" y="333"/>
                  </a:lnTo>
                  <a:cubicBezTo>
                    <a:pt x="3528" y="327"/>
                    <a:pt x="3516" y="309"/>
                    <a:pt x="3516" y="303"/>
                  </a:cubicBezTo>
                  <a:lnTo>
                    <a:pt x="3516" y="297"/>
                  </a:lnTo>
                  <a:cubicBezTo>
                    <a:pt x="3510" y="279"/>
                    <a:pt x="3510" y="273"/>
                    <a:pt x="3504" y="261"/>
                  </a:cubicBezTo>
                  <a:cubicBezTo>
                    <a:pt x="3504" y="249"/>
                    <a:pt x="3504" y="249"/>
                    <a:pt x="3498" y="244"/>
                  </a:cubicBezTo>
                  <a:cubicBezTo>
                    <a:pt x="3486" y="238"/>
                    <a:pt x="3486" y="232"/>
                    <a:pt x="3480" y="220"/>
                  </a:cubicBezTo>
                  <a:cubicBezTo>
                    <a:pt x="3480" y="214"/>
                    <a:pt x="3474" y="214"/>
                    <a:pt x="3474" y="208"/>
                  </a:cubicBezTo>
                  <a:cubicBezTo>
                    <a:pt x="3468" y="202"/>
                    <a:pt x="3456" y="184"/>
                    <a:pt x="3456" y="178"/>
                  </a:cubicBezTo>
                  <a:lnTo>
                    <a:pt x="3456" y="172"/>
                  </a:lnTo>
                  <a:cubicBezTo>
                    <a:pt x="3450" y="160"/>
                    <a:pt x="3445" y="148"/>
                    <a:pt x="3439" y="143"/>
                  </a:cubicBezTo>
                  <a:lnTo>
                    <a:pt x="3427" y="131"/>
                  </a:lnTo>
                  <a:cubicBezTo>
                    <a:pt x="3421" y="125"/>
                    <a:pt x="3415" y="119"/>
                    <a:pt x="3415" y="113"/>
                  </a:cubicBezTo>
                  <a:lnTo>
                    <a:pt x="3409" y="101"/>
                  </a:lnTo>
                  <a:lnTo>
                    <a:pt x="3385" y="83"/>
                  </a:lnTo>
                  <a:cubicBezTo>
                    <a:pt x="3379" y="71"/>
                    <a:pt x="3361" y="65"/>
                    <a:pt x="3355" y="59"/>
                  </a:cubicBezTo>
                  <a:lnTo>
                    <a:pt x="3350" y="53"/>
                  </a:lnTo>
                  <a:lnTo>
                    <a:pt x="3338" y="42"/>
                  </a:lnTo>
                  <a:cubicBezTo>
                    <a:pt x="3332" y="36"/>
                    <a:pt x="3326" y="36"/>
                    <a:pt x="3320" y="30"/>
                  </a:cubicBezTo>
                  <a:cubicBezTo>
                    <a:pt x="3308" y="24"/>
                    <a:pt x="3302" y="24"/>
                    <a:pt x="3296" y="12"/>
                  </a:cubicBezTo>
                  <a:cubicBezTo>
                    <a:pt x="3290" y="6"/>
                    <a:pt x="3272" y="6"/>
                    <a:pt x="3266" y="6"/>
                  </a:cubicBezTo>
                  <a:lnTo>
                    <a:pt x="3260" y="6"/>
                  </a:lnTo>
                  <a:cubicBezTo>
                    <a:pt x="3249" y="6"/>
                    <a:pt x="3243" y="6"/>
                    <a:pt x="3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>
              <a:off x="6390040" y="-975644"/>
              <a:ext cx="4133469" cy="3953703"/>
            </a:xfrm>
            <a:custGeom>
              <a:avLst/>
              <a:gdLst/>
              <a:ahLst/>
              <a:cxnLst/>
              <a:rect l="l" t="t" r="r" b="b"/>
              <a:pathLst>
                <a:path w="19050" h="18784" extrusionOk="0">
                  <a:moveTo>
                    <a:pt x="16442" y="4780"/>
                  </a:moveTo>
                  <a:cubicBezTo>
                    <a:pt x="16448" y="4780"/>
                    <a:pt x="16454" y="4780"/>
                    <a:pt x="16472" y="4792"/>
                  </a:cubicBezTo>
                  <a:cubicBezTo>
                    <a:pt x="16454" y="4792"/>
                    <a:pt x="16448" y="4792"/>
                    <a:pt x="16442" y="4780"/>
                  </a:cubicBezTo>
                  <a:close/>
                  <a:moveTo>
                    <a:pt x="15534" y="4792"/>
                  </a:moveTo>
                  <a:cubicBezTo>
                    <a:pt x="15522" y="4798"/>
                    <a:pt x="15504" y="4798"/>
                    <a:pt x="15492" y="4798"/>
                  </a:cubicBezTo>
                  <a:cubicBezTo>
                    <a:pt x="15504" y="4798"/>
                    <a:pt x="15522" y="4792"/>
                    <a:pt x="15534" y="4792"/>
                  </a:cubicBezTo>
                  <a:close/>
                  <a:moveTo>
                    <a:pt x="16561" y="4804"/>
                  </a:moveTo>
                  <a:cubicBezTo>
                    <a:pt x="16566" y="4804"/>
                    <a:pt x="16571" y="4804"/>
                    <a:pt x="16580" y="4808"/>
                  </a:cubicBezTo>
                  <a:lnTo>
                    <a:pt x="16580" y="4808"/>
                  </a:lnTo>
                  <a:cubicBezTo>
                    <a:pt x="16572" y="4806"/>
                    <a:pt x="16562" y="4804"/>
                    <a:pt x="16555" y="4804"/>
                  </a:cubicBezTo>
                  <a:close/>
                  <a:moveTo>
                    <a:pt x="16680" y="4828"/>
                  </a:moveTo>
                  <a:cubicBezTo>
                    <a:pt x="16692" y="4828"/>
                    <a:pt x="16704" y="4834"/>
                    <a:pt x="16716" y="4834"/>
                  </a:cubicBezTo>
                  <a:cubicBezTo>
                    <a:pt x="16704" y="4834"/>
                    <a:pt x="16686" y="4828"/>
                    <a:pt x="16674" y="4828"/>
                  </a:cubicBezTo>
                  <a:close/>
                  <a:moveTo>
                    <a:pt x="16799" y="4857"/>
                  </a:moveTo>
                  <a:cubicBezTo>
                    <a:pt x="16805" y="4857"/>
                    <a:pt x="16822" y="4863"/>
                    <a:pt x="16828" y="4863"/>
                  </a:cubicBezTo>
                  <a:cubicBezTo>
                    <a:pt x="16811" y="4863"/>
                    <a:pt x="16805" y="4857"/>
                    <a:pt x="16793" y="4857"/>
                  </a:cubicBezTo>
                  <a:close/>
                  <a:moveTo>
                    <a:pt x="16912" y="4887"/>
                  </a:moveTo>
                  <a:cubicBezTo>
                    <a:pt x="16918" y="4887"/>
                    <a:pt x="16923" y="4893"/>
                    <a:pt x="16929" y="4893"/>
                  </a:cubicBezTo>
                  <a:cubicBezTo>
                    <a:pt x="16923" y="4893"/>
                    <a:pt x="16912" y="4887"/>
                    <a:pt x="16900" y="4887"/>
                  </a:cubicBezTo>
                  <a:close/>
                  <a:moveTo>
                    <a:pt x="15023" y="4893"/>
                  </a:moveTo>
                  <a:cubicBezTo>
                    <a:pt x="15011" y="4893"/>
                    <a:pt x="14994" y="4899"/>
                    <a:pt x="14982" y="4899"/>
                  </a:cubicBezTo>
                  <a:cubicBezTo>
                    <a:pt x="14994" y="4893"/>
                    <a:pt x="15011" y="4893"/>
                    <a:pt x="15023" y="4893"/>
                  </a:cubicBezTo>
                  <a:close/>
                  <a:moveTo>
                    <a:pt x="17018" y="4923"/>
                  </a:moveTo>
                  <a:cubicBezTo>
                    <a:pt x="17030" y="4923"/>
                    <a:pt x="17030" y="4923"/>
                    <a:pt x="17036" y="4929"/>
                  </a:cubicBezTo>
                  <a:cubicBezTo>
                    <a:pt x="17030" y="4923"/>
                    <a:pt x="17018" y="4923"/>
                    <a:pt x="17018" y="4923"/>
                  </a:cubicBezTo>
                  <a:close/>
                  <a:moveTo>
                    <a:pt x="14893" y="4929"/>
                  </a:moveTo>
                  <a:cubicBezTo>
                    <a:pt x="14875" y="4941"/>
                    <a:pt x="14863" y="4941"/>
                    <a:pt x="14845" y="4947"/>
                  </a:cubicBezTo>
                  <a:cubicBezTo>
                    <a:pt x="14845" y="4941"/>
                    <a:pt x="14851" y="4941"/>
                    <a:pt x="14851" y="4941"/>
                  </a:cubicBezTo>
                  <a:cubicBezTo>
                    <a:pt x="14869" y="4941"/>
                    <a:pt x="14875" y="4929"/>
                    <a:pt x="14893" y="4929"/>
                  </a:cubicBezTo>
                  <a:close/>
                  <a:moveTo>
                    <a:pt x="14750" y="4970"/>
                  </a:moveTo>
                  <a:cubicBezTo>
                    <a:pt x="14744" y="4976"/>
                    <a:pt x="14726" y="4982"/>
                    <a:pt x="14715" y="4982"/>
                  </a:cubicBezTo>
                  <a:cubicBezTo>
                    <a:pt x="14726" y="4976"/>
                    <a:pt x="14732" y="4976"/>
                    <a:pt x="14750" y="4970"/>
                  </a:cubicBezTo>
                  <a:close/>
                  <a:moveTo>
                    <a:pt x="14607" y="5016"/>
                  </a:moveTo>
                  <a:lnTo>
                    <a:pt x="14607" y="5016"/>
                  </a:lnTo>
                  <a:cubicBezTo>
                    <a:pt x="14599" y="5022"/>
                    <a:pt x="14593" y="5030"/>
                    <a:pt x="14584" y="5030"/>
                  </a:cubicBezTo>
                  <a:cubicBezTo>
                    <a:pt x="14592" y="5021"/>
                    <a:pt x="14601" y="5019"/>
                    <a:pt x="14607" y="5016"/>
                  </a:cubicBezTo>
                  <a:close/>
                  <a:moveTo>
                    <a:pt x="14483" y="5065"/>
                  </a:moveTo>
                  <a:cubicBezTo>
                    <a:pt x="14465" y="5071"/>
                    <a:pt x="14459" y="5077"/>
                    <a:pt x="14447" y="5077"/>
                  </a:cubicBezTo>
                  <a:cubicBezTo>
                    <a:pt x="14459" y="5071"/>
                    <a:pt x="14465" y="5071"/>
                    <a:pt x="14483" y="5065"/>
                  </a:cubicBezTo>
                  <a:close/>
                  <a:moveTo>
                    <a:pt x="17466" y="5131"/>
                  </a:moveTo>
                  <a:lnTo>
                    <a:pt x="17476" y="5137"/>
                  </a:lnTo>
                  <a:cubicBezTo>
                    <a:pt x="17476" y="5132"/>
                    <a:pt x="17469" y="5131"/>
                    <a:pt x="17466" y="5131"/>
                  </a:cubicBezTo>
                  <a:close/>
                  <a:moveTo>
                    <a:pt x="14177" y="5192"/>
                  </a:moveTo>
                  <a:lnTo>
                    <a:pt x="14177" y="5192"/>
                  </a:lnTo>
                  <a:cubicBezTo>
                    <a:pt x="14174" y="5193"/>
                    <a:pt x="14171" y="5194"/>
                    <a:pt x="14168" y="5196"/>
                  </a:cubicBezTo>
                  <a:cubicBezTo>
                    <a:pt x="14170" y="5194"/>
                    <a:pt x="14173" y="5193"/>
                    <a:pt x="14177" y="5192"/>
                  </a:cubicBezTo>
                  <a:close/>
                  <a:moveTo>
                    <a:pt x="8123" y="15552"/>
                  </a:moveTo>
                  <a:cubicBezTo>
                    <a:pt x="8129" y="15575"/>
                    <a:pt x="8129" y="15599"/>
                    <a:pt x="8129" y="15617"/>
                  </a:cubicBezTo>
                  <a:cubicBezTo>
                    <a:pt x="8129" y="15599"/>
                    <a:pt x="8123" y="15575"/>
                    <a:pt x="8123" y="15552"/>
                  </a:cubicBezTo>
                  <a:close/>
                  <a:moveTo>
                    <a:pt x="8135" y="15700"/>
                  </a:moveTo>
                  <a:cubicBezTo>
                    <a:pt x="8141" y="15724"/>
                    <a:pt x="8141" y="15736"/>
                    <a:pt x="8141" y="15754"/>
                  </a:cubicBezTo>
                  <a:cubicBezTo>
                    <a:pt x="8141" y="15736"/>
                    <a:pt x="8135" y="15718"/>
                    <a:pt x="8135" y="15700"/>
                  </a:cubicBezTo>
                  <a:close/>
                  <a:moveTo>
                    <a:pt x="8159" y="15849"/>
                  </a:moveTo>
                  <a:cubicBezTo>
                    <a:pt x="8165" y="15855"/>
                    <a:pt x="8165" y="15872"/>
                    <a:pt x="8165" y="15884"/>
                  </a:cubicBezTo>
                  <a:cubicBezTo>
                    <a:pt x="8165" y="15872"/>
                    <a:pt x="8159" y="15855"/>
                    <a:pt x="8159" y="15849"/>
                  </a:cubicBezTo>
                  <a:close/>
                  <a:moveTo>
                    <a:pt x="8242" y="16258"/>
                  </a:moveTo>
                  <a:lnTo>
                    <a:pt x="8242" y="16258"/>
                  </a:lnTo>
                  <a:cubicBezTo>
                    <a:pt x="8242" y="16270"/>
                    <a:pt x="8248" y="16288"/>
                    <a:pt x="8248" y="16300"/>
                  </a:cubicBezTo>
                  <a:cubicBezTo>
                    <a:pt x="8242" y="16288"/>
                    <a:pt x="8242" y="16270"/>
                    <a:pt x="8242" y="16258"/>
                  </a:cubicBezTo>
                  <a:close/>
                  <a:moveTo>
                    <a:pt x="8308" y="16508"/>
                  </a:moveTo>
                  <a:cubicBezTo>
                    <a:pt x="8312" y="16522"/>
                    <a:pt x="8313" y="16539"/>
                    <a:pt x="8316" y="16552"/>
                  </a:cubicBezTo>
                  <a:lnTo>
                    <a:pt x="8316" y="16552"/>
                  </a:lnTo>
                  <a:cubicBezTo>
                    <a:pt x="8316" y="16551"/>
                    <a:pt x="8315" y="16550"/>
                    <a:pt x="8313" y="16549"/>
                  </a:cubicBezTo>
                  <a:cubicBezTo>
                    <a:pt x="8313" y="16531"/>
                    <a:pt x="8308" y="16525"/>
                    <a:pt x="8308" y="16508"/>
                  </a:cubicBezTo>
                  <a:close/>
                  <a:moveTo>
                    <a:pt x="8391" y="16761"/>
                  </a:moveTo>
                  <a:cubicBezTo>
                    <a:pt x="8399" y="16777"/>
                    <a:pt x="8403" y="16794"/>
                    <a:pt x="8403" y="16799"/>
                  </a:cubicBezTo>
                  <a:cubicBezTo>
                    <a:pt x="8398" y="16784"/>
                    <a:pt x="8397" y="16774"/>
                    <a:pt x="8391" y="16761"/>
                  </a:cubicBezTo>
                  <a:close/>
                  <a:moveTo>
                    <a:pt x="8438" y="16887"/>
                  </a:moveTo>
                  <a:lnTo>
                    <a:pt x="8438" y="16887"/>
                  </a:lnTo>
                  <a:cubicBezTo>
                    <a:pt x="8440" y="16891"/>
                    <a:pt x="8443" y="16895"/>
                    <a:pt x="8444" y="16899"/>
                  </a:cubicBezTo>
                  <a:lnTo>
                    <a:pt x="8444" y="16899"/>
                  </a:lnTo>
                  <a:cubicBezTo>
                    <a:pt x="8442" y="16895"/>
                    <a:pt x="8440" y="16891"/>
                    <a:pt x="8438" y="16887"/>
                  </a:cubicBezTo>
                  <a:close/>
                  <a:moveTo>
                    <a:pt x="8485" y="17000"/>
                  </a:moveTo>
                  <a:cubicBezTo>
                    <a:pt x="8487" y="17004"/>
                    <a:pt x="8490" y="17008"/>
                    <a:pt x="8492" y="17012"/>
                  </a:cubicBezTo>
                  <a:lnTo>
                    <a:pt x="8492" y="17012"/>
                  </a:lnTo>
                  <a:cubicBezTo>
                    <a:pt x="8489" y="17009"/>
                    <a:pt x="8487" y="17005"/>
                    <a:pt x="8485" y="17000"/>
                  </a:cubicBezTo>
                  <a:close/>
                  <a:moveTo>
                    <a:pt x="8492" y="17012"/>
                  </a:moveTo>
                  <a:cubicBezTo>
                    <a:pt x="8498" y="17025"/>
                    <a:pt x="8503" y="17035"/>
                    <a:pt x="8509" y="17042"/>
                  </a:cubicBezTo>
                  <a:cubicBezTo>
                    <a:pt x="8498" y="17036"/>
                    <a:pt x="8498" y="17030"/>
                    <a:pt x="8492" y="17012"/>
                  </a:cubicBezTo>
                  <a:close/>
                  <a:moveTo>
                    <a:pt x="8527" y="17096"/>
                  </a:moveTo>
                  <a:cubicBezTo>
                    <a:pt x="8539" y="17119"/>
                    <a:pt x="8551" y="17131"/>
                    <a:pt x="8551" y="17143"/>
                  </a:cubicBezTo>
                  <a:lnTo>
                    <a:pt x="8527" y="17096"/>
                  </a:lnTo>
                  <a:close/>
                  <a:moveTo>
                    <a:pt x="8551" y="17143"/>
                  </a:moveTo>
                  <a:cubicBezTo>
                    <a:pt x="8554" y="17146"/>
                    <a:pt x="8554" y="17147"/>
                    <a:pt x="8553" y="17147"/>
                  </a:cubicBezTo>
                  <a:cubicBezTo>
                    <a:pt x="8552" y="17147"/>
                    <a:pt x="8551" y="17146"/>
                    <a:pt x="8551" y="17143"/>
                  </a:cubicBezTo>
                  <a:close/>
                  <a:moveTo>
                    <a:pt x="8587" y="17202"/>
                  </a:moveTo>
                  <a:lnTo>
                    <a:pt x="8610" y="17244"/>
                  </a:lnTo>
                  <a:cubicBezTo>
                    <a:pt x="8604" y="17244"/>
                    <a:pt x="8604" y="17244"/>
                    <a:pt x="8604" y="17238"/>
                  </a:cubicBezTo>
                  <a:cubicBezTo>
                    <a:pt x="8598" y="17220"/>
                    <a:pt x="8587" y="17214"/>
                    <a:pt x="8587" y="17202"/>
                  </a:cubicBezTo>
                  <a:close/>
                  <a:moveTo>
                    <a:pt x="8644" y="17312"/>
                  </a:moveTo>
                  <a:cubicBezTo>
                    <a:pt x="8650" y="17325"/>
                    <a:pt x="8659" y="17334"/>
                    <a:pt x="8664" y="17339"/>
                  </a:cubicBezTo>
                  <a:cubicBezTo>
                    <a:pt x="8664" y="17343"/>
                    <a:pt x="8664" y="17344"/>
                    <a:pt x="8664" y="17344"/>
                  </a:cubicBezTo>
                  <a:cubicBezTo>
                    <a:pt x="8663" y="17344"/>
                    <a:pt x="8662" y="17337"/>
                    <a:pt x="8658" y="17333"/>
                  </a:cubicBezTo>
                  <a:cubicBezTo>
                    <a:pt x="8649" y="17329"/>
                    <a:pt x="8647" y="17321"/>
                    <a:pt x="8644" y="17312"/>
                  </a:cubicBezTo>
                  <a:close/>
                  <a:moveTo>
                    <a:pt x="8699" y="17410"/>
                  </a:moveTo>
                  <a:lnTo>
                    <a:pt x="8699" y="17410"/>
                  </a:lnTo>
                  <a:cubicBezTo>
                    <a:pt x="8717" y="17428"/>
                    <a:pt x="8723" y="17446"/>
                    <a:pt x="8729" y="17458"/>
                  </a:cubicBezTo>
                  <a:cubicBezTo>
                    <a:pt x="8723" y="17452"/>
                    <a:pt x="8723" y="17446"/>
                    <a:pt x="8717" y="17440"/>
                  </a:cubicBezTo>
                  <a:cubicBezTo>
                    <a:pt x="8705" y="17428"/>
                    <a:pt x="8699" y="17416"/>
                    <a:pt x="8699" y="17410"/>
                  </a:cubicBezTo>
                  <a:close/>
                  <a:moveTo>
                    <a:pt x="8765" y="17511"/>
                  </a:moveTo>
                  <a:cubicBezTo>
                    <a:pt x="8767" y="17519"/>
                    <a:pt x="8772" y="17525"/>
                    <a:pt x="8777" y="17531"/>
                  </a:cubicBezTo>
                  <a:lnTo>
                    <a:pt x="8777" y="17531"/>
                  </a:lnTo>
                  <a:cubicBezTo>
                    <a:pt x="8772" y="17526"/>
                    <a:pt x="8768" y="17520"/>
                    <a:pt x="8765" y="17511"/>
                  </a:cubicBezTo>
                  <a:close/>
                  <a:moveTo>
                    <a:pt x="8788" y="17547"/>
                  </a:moveTo>
                  <a:cubicBezTo>
                    <a:pt x="8791" y="17551"/>
                    <a:pt x="8793" y="17554"/>
                    <a:pt x="8794" y="17559"/>
                  </a:cubicBezTo>
                  <a:lnTo>
                    <a:pt x="8788" y="17547"/>
                  </a:lnTo>
                  <a:close/>
                  <a:moveTo>
                    <a:pt x="8901" y="17689"/>
                  </a:moveTo>
                  <a:lnTo>
                    <a:pt x="8901" y="17689"/>
                  </a:lnTo>
                  <a:cubicBezTo>
                    <a:pt x="8907" y="17707"/>
                    <a:pt x="8919" y="17719"/>
                    <a:pt x="8931" y="17725"/>
                  </a:cubicBezTo>
                  <a:cubicBezTo>
                    <a:pt x="8919" y="17725"/>
                    <a:pt x="8913" y="17719"/>
                    <a:pt x="8913" y="17713"/>
                  </a:cubicBezTo>
                  <a:cubicBezTo>
                    <a:pt x="8907" y="17707"/>
                    <a:pt x="8901" y="17695"/>
                    <a:pt x="8901" y="17689"/>
                  </a:cubicBezTo>
                  <a:close/>
                  <a:moveTo>
                    <a:pt x="8964" y="17779"/>
                  </a:moveTo>
                  <a:cubicBezTo>
                    <a:pt x="8976" y="17798"/>
                    <a:pt x="8991" y="17809"/>
                    <a:pt x="8996" y="17814"/>
                  </a:cubicBezTo>
                  <a:lnTo>
                    <a:pt x="8978" y="17802"/>
                  </a:lnTo>
                  <a:cubicBezTo>
                    <a:pt x="8974" y="17793"/>
                    <a:pt x="8969" y="17787"/>
                    <a:pt x="8964" y="17779"/>
                  </a:cubicBezTo>
                  <a:close/>
                  <a:moveTo>
                    <a:pt x="9032" y="17862"/>
                  </a:moveTo>
                  <a:cubicBezTo>
                    <a:pt x="9041" y="17867"/>
                    <a:pt x="9047" y="17875"/>
                    <a:pt x="9052" y="17882"/>
                  </a:cubicBezTo>
                  <a:lnTo>
                    <a:pt x="9052" y="17882"/>
                  </a:lnTo>
                  <a:lnTo>
                    <a:pt x="9032" y="17862"/>
                  </a:lnTo>
                  <a:close/>
                  <a:moveTo>
                    <a:pt x="9353" y="18158"/>
                  </a:moveTo>
                  <a:lnTo>
                    <a:pt x="9353" y="18158"/>
                  </a:lnTo>
                  <a:cubicBezTo>
                    <a:pt x="9356" y="18160"/>
                    <a:pt x="9360" y="18163"/>
                    <a:pt x="9364" y="18166"/>
                  </a:cubicBezTo>
                  <a:lnTo>
                    <a:pt x="9364" y="18166"/>
                  </a:lnTo>
                  <a:cubicBezTo>
                    <a:pt x="9359" y="18163"/>
                    <a:pt x="9355" y="18161"/>
                    <a:pt x="9353" y="18158"/>
                  </a:cubicBezTo>
                  <a:close/>
                  <a:moveTo>
                    <a:pt x="9463" y="18238"/>
                  </a:moveTo>
                  <a:lnTo>
                    <a:pt x="9463" y="18238"/>
                  </a:lnTo>
                  <a:cubicBezTo>
                    <a:pt x="9468" y="18243"/>
                    <a:pt x="9472" y="18248"/>
                    <a:pt x="9477" y="18253"/>
                  </a:cubicBezTo>
                  <a:cubicBezTo>
                    <a:pt x="9471" y="18247"/>
                    <a:pt x="9465" y="18247"/>
                    <a:pt x="9465" y="18242"/>
                  </a:cubicBezTo>
                  <a:cubicBezTo>
                    <a:pt x="9465" y="18240"/>
                    <a:pt x="9464" y="18239"/>
                    <a:pt x="9463" y="18238"/>
                  </a:cubicBezTo>
                  <a:close/>
                  <a:moveTo>
                    <a:pt x="9596" y="18378"/>
                  </a:moveTo>
                  <a:cubicBezTo>
                    <a:pt x="9612" y="18389"/>
                    <a:pt x="9618" y="18394"/>
                    <a:pt x="9632" y="18400"/>
                  </a:cubicBezTo>
                  <a:lnTo>
                    <a:pt x="9632" y="18400"/>
                  </a:lnTo>
                  <a:cubicBezTo>
                    <a:pt x="9620" y="18393"/>
                    <a:pt x="9608" y="18385"/>
                    <a:pt x="9596" y="18378"/>
                  </a:cubicBezTo>
                  <a:close/>
                  <a:moveTo>
                    <a:pt x="7785" y="0"/>
                  </a:moveTo>
                  <a:cubicBezTo>
                    <a:pt x="7755" y="0"/>
                    <a:pt x="7732" y="0"/>
                    <a:pt x="7708" y="12"/>
                  </a:cubicBezTo>
                  <a:lnTo>
                    <a:pt x="7654" y="12"/>
                  </a:lnTo>
                  <a:cubicBezTo>
                    <a:pt x="7625" y="12"/>
                    <a:pt x="7601" y="18"/>
                    <a:pt x="7571" y="18"/>
                  </a:cubicBezTo>
                  <a:cubicBezTo>
                    <a:pt x="7559" y="18"/>
                    <a:pt x="7542" y="18"/>
                    <a:pt x="7518" y="24"/>
                  </a:cubicBezTo>
                  <a:cubicBezTo>
                    <a:pt x="7488" y="24"/>
                    <a:pt x="7458" y="30"/>
                    <a:pt x="7423" y="42"/>
                  </a:cubicBezTo>
                  <a:cubicBezTo>
                    <a:pt x="7417" y="42"/>
                    <a:pt x="7399" y="42"/>
                    <a:pt x="7393" y="48"/>
                  </a:cubicBezTo>
                  <a:lnTo>
                    <a:pt x="7363" y="48"/>
                  </a:lnTo>
                  <a:cubicBezTo>
                    <a:pt x="7334" y="54"/>
                    <a:pt x="7304" y="54"/>
                    <a:pt x="7268" y="60"/>
                  </a:cubicBezTo>
                  <a:cubicBezTo>
                    <a:pt x="7262" y="60"/>
                    <a:pt x="7251" y="60"/>
                    <a:pt x="7239" y="71"/>
                  </a:cubicBezTo>
                  <a:lnTo>
                    <a:pt x="7126" y="89"/>
                  </a:lnTo>
                  <a:cubicBezTo>
                    <a:pt x="7120" y="89"/>
                    <a:pt x="7114" y="89"/>
                    <a:pt x="7102" y="101"/>
                  </a:cubicBezTo>
                  <a:cubicBezTo>
                    <a:pt x="7072" y="107"/>
                    <a:pt x="7037" y="113"/>
                    <a:pt x="7007" y="119"/>
                  </a:cubicBezTo>
                  <a:cubicBezTo>
                    <a:pt x="7001" y="119"/>
                    <a:pt x="6995" y="131"/>
                    <a:pt x="6983" y="131"/>
                  </a:cubicBezTo>
                  <a:cubicBezTo>
                    <a:pt x="6948" y="137"/>
                    <a:pt x="6912" y="149"/>
                    <a:pt x="6876" y="161"/>
                  </a:cubicBezTo>
                  <a:cubicBezTo>
                    <a:pt x="6865" y="161"/>
                    <a:pt x="6859" y="166"/>
                    <a:pt x="6853" y="166"/>
                  </a:cubicBezTo>
                  <a:cubicBezTo>
                    <a:pt x="6817" y="172"/>
                    <a:pt x="6787" y="190"/>
                    <a:pt x="6746" y="196"/>
                  </a:cubicBezTo>
                  <a:cubicBezTo>
                    <a:pt x="6740" y="196"/>
                    <a:pt x="6734" y="202"/>
                    <a:pt x="6728" y="202"/>
                  </a:cubicBezTo>
                  <a:cubicBezTo>
                    <a:pt x="6686" y="220"/>
                    <a:pt x="6645" y="226"/>
                    <a:pt x="6609" y="238"/>
                  </a:cubicBezTo>
                  <a:cubicBezTo>
                    <a:pt x="6597" y="238"/>
                    <a:pt x="6591" y="250"/>
                    <a:pt x="6580" y="250"/>
                  </a:cubicBezTo>
                  <a:cubicBezTo>
                    <a:pt x="6538" y="261"/>
                    <a:pt x="6508" y="267"/>
                    <a:pt x="6473" y="285"/>
                  </a:cubicBezTo>
                  <a:cubicBezTo>
                    <a:pt x="6467" y="285"/>
                    <a:pt x="6461" y="291"/>
                    <a:pt x="6449" y="291"/>
                  </a:cubicBezTo>
                  <a:cubicBezTo>
                    <a:pt x="6413" y="309"/>
                    <a:pt x="6372" y="321"/>
                    <a:pt x="6330" y="339"/>
                  </a:cubicBezTo>
                  <a:cubicBezTo>
                    <a:pt x="6324" y="339"/>
                    <a:pt x="6312" y="345"/>
                    <a:pt x="6300" y="351"/>
                  </a:cubicBezTo>
                  <a:cubicBezTo>
                    <a:pt x="6265" y="368"/>
                    <a:pt x="6229" y="380"/>
                    <a:pt x="6200" y="398"/>
                  </a:cubicBezTo>
                  <a:cubicBezTo>
                    <a:pt x="6194" y="398"/>
                    <a:pt x="6182" y="404"/>
                    <a:pt x="6182" y="404"/>
                  </a:cubicBezTo>
                  <a:cubicBezTo>
                    <a:pt x="6146" y="416"/>
                    <a:pt x="6105" y="440"/>
                    <a:pt x="6063" y="457"/>
                  </a:cubicBezTo>
                  <a:cubicBezTo>
                    <a:pt x="6057" y="463"/>
                    <a:pt x="6045" y="463"/>
                    <a:pt x="6033" y="469"/>
                  </a:cubicBezTo>
                  <a:cubicBezTo>
                    <a:pt x="6021" y="475"/>
                    <a:pt x="6015" y="475"/>
                    <a:pt x="5998" y="487"/>
                  </a:cubicBezTo>
                  <a:lnTo>
                    <a:pt x="5956" y="505"/>
                  </a:lnTo>
                  <a:cubicBezTo>
                    <a:pt x="5932" y="517"/>
                    <a:pt x="5915" y="523"/>
                    <a:pt x="5897" y="535"/>
                  </a:cubicBezTo>
                  <a:cubicBezTo>
                    <a:pt x="5867" y="552"/>
                    <a:pt x="5843" y="564"/>
                    <a:pt x="5814" y="576"/>
                  </a:cubicBezTo>
                  <a:cubicBezTo>
                    <a:pt x="5796" y="582"/>
                    <a:pt x="5778" y="588"/>
                    <a:pt x="5760" y="606"/>
                  </a:cubicBezTo>
                  <a:lnTo>
                    <a:pt x="5671" y="647"/>
                  </a:lnTo>
                  <a:lnTo>
                    <a:pt x="5629" y="671"/>
                  </a:lnTo>
                  <a:cubicBezTo>
                    <a:pt x="5582" y="695"/>
                    <a:pt x="5540" y="725"/>
                    <a:pt x="5493" y="742"/>
                  </a:cubicBezTo>
                  <a:cubicBezTo>
                    <a:pt x="5451" y="766"/>
                    <a:pt x="5404" y="796"/>
                    <a:pt x="5362" y="820"/>
                  </a:cubicBezTo>
                  <a:lnTo>
                    <a:pt x="5315" y="843"/>
                  </a:lnTo>
                  <a:cubicBezTo>
                    <a:pt x="5285" y="855"/>
                    <a:pt x="5255" y="879"/>
                    <a:pt x="5226" y="891"/>
                  </a:cubicBezTo>
                  <a:cubicBezTo>
                    <a:pt x="5214" y="903"/>
                    <a:pt x="5196" y="915"/>
                    <a:pt x="5172" y="921"/>
                  </a:cubicBezTo>
                  <a:cubicBezTo>
                    <a:pt x="5143" y="938"/>
                    <a:pt x="5113" y="962"/>
                    <a:pt x="5095" y="974"/>
                  </a:cubicBezTo>
                  <a:cubicBezTo>
                    <a:pt x="5077" y="980"/>
                    <a:pt x="5065" y="998"/>
                    <a:pt x="5042" y="1004"/>
                  </a:cubicBezTo>
                  <a:cubicBezTo>
                    <a:pt x="5012" y="1027"/>
                    <a:pt x="4982" y="1039"/>
                    <a:pt x="4959" y="1063"/>
                  </a:cubicBezTo>
                  <a:cubicBezTo>
                    <a:pt x="4947" y="1069"/>
                    <a:pt x="4929" y="1087"/>
                    <a:pt x="4917" y="1093"/>
                  </a:cubicBezTo>
                  <a:cubicBezTo>
                    <a:pt x="4887" y="1117"/>
                    <a:pt x="4858" y="1140"/>
                    <a:pt x="4816" y="1158"/>
                  </a:cubicBezTo>
                  <a:cubicBezTo>
                    <a:pt x="4804" y="1170"/>
                    <a:pt x="4798" y="1176"/>
                    <a:pt x="4780" y="1182"/>
                  </a:cubicBezTo>
                  <a:lnTo>
                    <a:pt x="4537" y="1360"/>
                  </a:lnTo>
                  <a:lnTo>
                    <a:pt x="4531" y="1366"/>
                  </a:lnTo>
                  <a:cubicBezTo>
                    <a:pt x="4478" y="1413"/>
                    <a:pt x="4424" y="1449"/>
                    <a:pt x="4371" y="1497"/>
                  </a:cubicBezTo>
                  <a:cubicBezTo>
                    <a:pt x="4359" y="1502"/>
                    <a:pt x="4341" y="1514"/>
                    <a:pt x="4335" y="1526"/>
                  </a:cubicBezTo>
                  <a:cubicBezTo>
                    <a:pt x="4299" y="1556"/>
                    <a:pt x="4252" y="1592"/>
                    <a:pt x="4216" y="1621"/>
                  </a:cubicBezTo>
                  <a:cubicBezTo>
                    <a:pt x="4204" y="1633"/>
                    <a:pt x="4181" y="1651"/>
                    <a:pt x="4163" y="1663"/>
                  </a:cubicBezTo>
                  <a:cubicBezTo>
                    <a:pt x="4127" y="1704"/>
                    <a:pt x="4086" y="1734"/>
                    <a:pt x="4044" y="1770"/>
                  </a:cubicBezTo>
                  <a:cubicBezTo>
                    <a:pt x="4032" y="1776"/>
                    <a:pt x="4026" y="1793"/>
                    <a:pt x="4008" y="1799"/>
                  </a:cubicBezTo>
                  <a:cubicBezTo>
                    <a:pt x="3955" y="1841"/>
                    <a:pt x="3907" y="1888"/>
                    <a:pt x="3854" y="1942"/>
                  </a:cubicBezTo>
                  <a:lnTo>
                    <a:pt x="3818" y="1978"/>
                  </a:lnTo>
                  <a:cubicBezTo>
                    <a:pt x="3777" y="2013"/>
                    <a:pt x="3735" y="2049"/>
                    <a:pt x="3700" y="2090"/>
                  </a:cubicBezTo>
                  <a:cubicBezTo>
                    <a:pt x="3682" y="2102"/>
                    <a:pt x="3670" y="2120"/>
                    <a:pt x="3646" y="2132"/>
                  </a:cubicBezTo>
                  <a:lnTo>
                    <a:pt x="3527" y="2251"/>
                  </a:lnTo>
                  <a:lnTo>
                    <a:pt x="3492" y="2286"/>
                  </a:lnTo>
                  <a:cubicBezTo>
                    <a:pt x="3438" y="2340"/>
                    <a:pt x="3391" y="2393"/>
                    <a:pt x="3343" y="2435"/>
                  </a:cubicBezTo>
                  <a:lnTo>
                    <a:pt x="3302" y="2476"/>
                  </a:lnTo>
                  <a:cubicBezTo>
                    <a:pt x="3266" y="2512"/>
                    <a:pt x="3231" y="2554"/>
                    <a:pt x="3195" y="2595"/>
                  </a:cubicBezTo>
                  <a:cubicBezTo>
                    <a:pt x="3177" y="2607"/>
                    <a:pt x="3165" y="2631"/>
                    <a:pt x="3147" y="2643"/>
                  </a:cubicBezTo>
                  <a:cubicBezTo>
                    <a:pt x="3112" y="2690"/>
                    <a:pt x="3076" y="2726"/>
                    <a:pt x="3035" y="2773"/>
                  </a:cubicBezTo>
                  <a:lnTo>
                    <a:pt x="2999" y="2809"/>
                  </a:lnTo>
                  <a:cubicBezTo>
                    <a:pt x="2957" y="2862"/>
                    <a:pt x="2904" y="2922"/>
                    <a:pt x="2856" y="2969"/>
                  </a:cubicBezTo>
                  <a:cubicBezTo>
                    <a:pt x="2851" y="2987"/>
                    <a:pt x="2839" y="2993"/>
                    <a:pt x="2827" y="3011"/>
                  </a:cubicBezTo>
                  <a:lnTo>
                    <a:pt x="2720" y="3141"/>
                  </a:lnTo>
                  <a:cubicBezTo>
                    <a:pt x="2702" y="3159"/>
                    <a:pt x="2690" y="3177"/>
                    <a:pt x="2672" y="3195"/>
                  </a:cubicBezTo>
                  <a:cubicBezTo>
                    <a:pt x="2637" y="3236"/>
                    <a:pt x="2601" y="3284"/>
                    <a:pt x="2571" y="3325"/>
                  </a:cubicBezTo>
                  <a:cubicBezTo>
                    <a:pt x="2560" y="3343"/>
                    <a:pt x="2548" y="3355"/>
                    <a:pt x="2542" y="3367"/>
                  </a:cubicBezTo>
                  <a:cubicBezTo>
                    <a:pt x="2494" y="3426"/>
                    <a:pt x="2453" y="3486"/>
                    <a:pt x="2405" y="3533"/>
                  </a:cubicBezTo>
                  <a:cubicBezTo>
                    <a:pt x="2399" y="3551"/>
                    <a:pt x="2381" y="3557"/>
                    <a:pt x="2376" y="3575"/>
                  </a:cubicBezTo>
                  <a:cubicBezTo>
                    <a:pt x="2340" y="3616"/>
                    <a:pt x="2310" y="3670"/>
                    <a:pt x="2275" y="3711"/>
                  </a:cubicBezTo>
                  <a:cubicBezTo>
                    <a:pt x="2257" y="3729"/>
                    <a:pt x="2251" y="3753"/>
                    <a:pt x="2233" y="3765"/>
                  </a:cubicBezTo>
                  <a:cubicBezTo>
                    <a:pt x="2197" y="3812"/>
                    <a:pt x="2168" y="3860"/>
                    <a:pt x="2138" y="3907"/>
                  </a:cubicBezTo>
                  <a:cubicBezTo>
                    <a:pt x="2132" y="3919"/>
                    <a:pt x="2114" y="3937"/>
                    <a:pt x="2108" y="3943"/>
                  </a:cubicBezTo>
                  <a:cubicBezTo>
                    <a:pt x="2067" y="4002"/>
                    <a:pt x="2025" y="4062"/>
                    <a:pt x="1984" y="4127"/>
                  </a:cubicBezTo>
                  <a:cubicBezTo>
                    <a:pt x="1978" y="4145"/>
                    <a:pt x="1966" y="4151"/>
                    <a:pt x="1960" y="4169"/>
                  </a:cubicBezTo>
                  <a:cubicBezTo>
                    <a:pt x="1930" y="4216"/>
                    <a:pt x="1895" y="4264"/>
                    <a:pt x="1865" y="4317"/>
                  </a:cubicBezTo>
                  <a:cubicBezTo>
                    <a:pt x="1847" y="4329"/>
                    <a:pt x="1841" y="4353"/>
                    <a:pt x="1829" y="4365"/>
                  </a:cubicBezTo>
                  <a:cubicBezTo>
                    <a:pt x="1800" y="4418"/>
                    <a:pt x="1770" y="4466"/>
                    <a:pt x="1728" y="4513"/>
                  </a:cubicBezTo>
                  <a:lnTo>
                    <a:pt x="1710" y="4561"/>
                  </a:lnTo>
                  <a:cubicBezTo>
                    <a:pt x="1669" y="4626"/>
                    <a:pt x="1633" y="4685"/>
                    <a:pt x="1598" y="4751"/>
                  </a:cubicBezTo>
                  <a:cubicBezTo>
                    <a:pt x="1592" y="4768"/>
                    <a:pt x="1580" y="4774"/>
                    <a:pt x="1574" y="4792"/>
                  </a:cubicBezTo>
                  <a:lnTo>
                    <a:pt x="1485" y="4947"/>
                  </a:lnTo>
                  <a:cubicBezTo>
                    <a:pt x="1479" y="4970"/>
                    <a:pt x="1461" y="4982"/>
                    <a:pt x="1455" y="5006"/>
                  </a:cubicBezTo>
                  <a:cubicBezTo>
                    <a:pt x="1425" y="5059"/>
                    <a:pt x="1396" y="5107"/>
                    <a:pt x="1372" y="5160"/>
                  </a:cubicBezTo>
                  <a:lnTo>
                    <a:pt x="1354" y="5208"/>
                  </a:lnTo>
                  <a:cubicBezTo>
                    <a:pt x="1313" y="5273"/>
                    <a:pt x="1283" y="5338"/>
                    <a:pt x="1247" y="5404"/>
                  </a:cubicBezTo>
                  <a:cubicBezTo>
                    <a:pt x="1241" y="5422"/>
                    <a:pt x="1235" y="5427"/>
                    <a:pt x="1235" y="5445"/>
                  </a:cubicBezTo>
                  <a:cubicBezTo>
                    <a:pt x="1206" y="5493"/>
                    <a:pt x="1182" y="5552"/>
                    <a:pt x="1152" y="5606"/>
                  </a:cubicBezTo>
                  <a:cubicBezTo>
                    <a:pt x="1146" y="5629"/>
                    <a:pt x="1129" y="5641"/>
                    <a:pt x="1123" y="5665"/>
                  </a:cubicBezTo>
                  <a:cubicBezTo>
                    <a:pt x="1099" y="5718"/>
                    <a:pt x="1069" y="5772"/>
                    <a:pt x="1045" y="5819"/>
                  </a:cubicBezTo>
                  <a:lnTo>
                    <a:pt x="1028" y="5867"/>
                  </a:lnTo>
                  <a:lnTo>
                    <a:pt x="939" y="6069"/>
                  </a:lnTo>
                  <a:cubicBezTo>
                    <a:pt x="927" y="6081"/>
                    <a:pt x="927" y="6087"/>
                    <a:pt x="921" y="6104"/>
                  </a:cubicBezTo>
                  <a:cubicBezTo>
                    <a:pt x="897" y="6164"/>
                    <a:pt x="867" y="6217"/>
                    <a:pt x="849" y="6277"/>
                  </a:cubicBezTo>
                  <a:cubicBezTo>
                    <a:pt x="838" y="6294"/>
                    <a:pt x="832" y="6312"/>
                    <a:pt x="826" y="6336"/>
                  </a:cubicBezTo>
                  <a:cubicBezTo>
                    <a:pt x="802" y="6383"/>
                    <a:pt x="778" y="6437"/>
                    <a:pt x="760" y="6496"/>
                  </a:cubicBezTo>
                  <a:cubicBezTo>
                    <a:pt x="749" y="6514"/>
                    <a:pt x="743" y="6526"/>
                    <a:pt x="743" y="6544"/>
                  </a:cubicBezTo>
                  <a:cubicBezTo>
                    <a:pt x="713" y="6609"/>
                    <a:pt x="689" y="6674"/>
                    <a:pt x="659" y="6752"/>
                  </a:cubicBezTo>
                  <a:cubicBezTo>
                    <a:pt x="654" y="6764"/>
                    <a:pt x="654" y="6769"/>
                    <a:pt x="648" y="6787"/>
                  </a:cubicBezTo>
                  <a:cubicBezTo>
                    <a:pt x="624" y="6847"/>
                    <a:pt x="600" y="6900"/>
                    <a:pt x="588" y="6959"/>
                  </a:cubicBezTo>
                  <a:cubicBezTo>
                    <a:pt x="582" y="6977"/>
                    <a:pt x="570" y="6995"/>
                    <a:pt x="564" y="7019"/>
                  </a:cubicBezTo>
                  <a:cubicBezTo>
                    <a:pt x="541" y="7066"/>
                    <a:pt x="529" y="7126"/>
                    <a:pt x="511" y="7179"/>
                  </a:cubicBezTo>
                  <a:cubicBezTo>
                    <a:pt x="505" y="7197"/>
                    <a:pt x="505" y="7209"/>
                    <a:pt x="499" y="7227"/>
                  </a:cubicBezTo>
                  <a:cubicBezTo>
                    <a:pt x="475" y="7292"/>
                    <a:pt x="452" y="7357"/>
                    <a:pt x="434" y="7434"/>
                  </a:cubicBezTo>
                  <a:cubicBezTo>
                    <a:pt x="434" y="7446"/>
                    <a:pt x="422" y="7452"/>
                    <a:pt x="422" y="7470"/>
                  </a:cubicBezTo>
                  <a:cubicBezTo>
                    <a:pt x="410" y="7530"/>
                    <a:pt x="386" y="7583"/>
                    <a:pt x="374" y="7642"/>
                  </a:cubicBezTo>
                  <a:cubicBezTo>
                    <a:pt x="374" y="7648"/>
                    <a:pt x="363" y="7660"/>
                    <a:pt x="363" y="7672"/>
                  </a:cubicBezTo>
                  <a:lnTo>
                    <a:pt x="345" y="7737"/>
                  </a:lnTo>
                  <a:cubicBezTo>
                    <a:pt x="345" y="7749"/>
                    <a:pt x="333" y="7761"/>
                    <a:pt x="333" y="7773"/>
                  </a:cubicBezTo>
                  <a:cubicBezTo>
                    <a:pt x="321" y="7826"/>
                    <a:pt x="303" y="7868"/>
                    <a:pt x="297" y="7921"/>
                  </a:cubicBezTo>
                  <a:cubicBezTo>
                    <a:pt x="297" y="7939"/>
                    <a:pt x="291" y="7951"/>
                    <a:pt x="291" y="7957"/>
                  </a:cubicBezTo>
                  <a:cubicBezTo>
                    <a:pt x="285" y="8005"/>
                    <a:pt x="268" y="8040"/>
                    <a:pt x="262" y="8088"/>
                  </a:cubicBezTo>
                  <a:cubicBezTo>
                    <a:pt x="262" y="8094"/>
                    <a:pt x="256" y="8105"/>
                    <a:pt x="256" y="8117"/>
                  </a:cubicBezTo>
                  <a:cubicBezTo>
                    <a:pt x="238" y="8165"/>
                    <a:pt x="232" y="8212"/>
                    <a:pt x="214" y="8266"/>
                  </a:cubicBezTo>
                  <a:cubicBezTo>
                    <a:pt x="214" y="8278"/>
                    <a:pt x="208" y="8284"/>
                    <a:pt x="208" y="8301"/>
                  </a:cubicBezTo>
                  <a:cubicBezTo>
                    <a:pt x="202" y="8343"/>
                    <a:pt x="196" y="8385"/>
                    <a:pt x="178" y="8426"/>
                  </a:cubicBezTo>
                  <a:cubicBezTo>
                    <a:pt x="178" y="8432"/>
                    <a:pt x="173" y="8450"/>
                    <a:pt x="173" y="8456"/>
                  </a:cubicBezTo>
                  <a:cubicBezTo>
                    <a:pt x="167" y="8509"/>
                    <a:pt x="149" y="8551"/>
                    <a:pt x="143" y="8604"/>
                  </a:cubicBezTo>
                  <a:cubicBezTo>
                    <a:pt x="143" y="8622"/>
                    <a:pt x="137" y="8628"/>
                    <a:pt x="137" y="8640"/>
                  </a:cubicBezTo>
                  <a:cubicBezTo>
                    <a:pt x="125" y="8687"/>
                    <a:pt x="119" y="8723"/>
                    <a:pt x="113" y="8771"/>
                  </a:cubicBezTo>
                  <a:cubicBezTo>
                    <a:pt x="113" y="8776"/>
                    <a:pt x="113" y="8782"/>
                    <a:pt x="107" y="8788"/>
                  </a:cubicBezTo>
                  <a:cubicBezTo>
                    <a:pt x="95" y="8842"/>
                    <a:pt x="89" y="8889"/>
                    <a:pt x="83" y="8937"/>
                  </a:cubicBezTo>
                  <a:cubicBezTo>
                    <a:pt x="83" y="8955"/>
                    <a:pt x="83" y="8961"/>
                    <a:pt x="78" y="8978"/>
                  </a:cubicBezTo>
                  <a:cubicBezTo>
                    <a:pt x="66" y="9020"/>
                    <a:pt x="60" y="9067"/>
                    <a:pt x="60" y="9109"/>
                  </a:cubicBezTo>
                  <a:lnTo>
                    <a:pt x="60" y="9133"/>
                  </a:lnTo>
                  <a:cubicBezTo>
                    <a:pt x="54" y="9186"/>
                    <a:pt x="48" y="9228"/>
                    <a:pt x="48" y="9281"/>
                  </a:cubicBezTo>
                  <a:lnTo>
                    <a:pt x="48" y="9311"/>
                  </a:lnTo>
                  <a:cubicBezTo>
                    <a:pt x="36" y="9352"/>
                    <a:pt x="36" y="9400"/>
                    <a:pt x="30" y="9442"/>
                  </a:cubicBezTo>
                  <a:lnTo>
                    <a:pt x="30" y="9459"/>
                  </a:lnTo>
                  <a:lnTo>
                    <a:pt x="30" y="9465"/>
                  </a:lnTo>
                  <a:cubicBezTo>
                    <a:pt x="30" y="9495"/>
                    <a:pt x="24" y="9525"/>
                    <a:pt x="24" y="9560"/>
                  </a:cubicBezTo>
                  <a:cubicBezTo>
                    <a:pt x="24" y="9584"/>
                    <a:pt x="24" y="9608"/>
                    <a:pt x="18" y="9620"/>
                  </a:cubicBezTo>
                  <a:cubicBezTo>
                    <a:pt x="18" y="9661"/>
                    <a:pt x="6" y="9691"/>
                    <a:pt x="6" y="9727"/>
                  </a:cubicBezTo>
                  <a:lnTo>
                    <a:pt x="6" y="9786"/>
                  </a:lnTo>
                  <a:cubicBezTo>
                    <a:pt x="6" y="9822"/>
                    <a:pt x="6" y="9869"/>
                    <a:pt x="0" y="9905"/>
                  </a:cubicBezTo>
                  <a:lnTo>
                    <a:pt x="0" y="9940"/>
                  </a:lnTo>
                  <a:lnTo>
                    <a:pt x="0" y="10107"/>
                  </a:lnTo>
                  <a:lnTo>
                    <a:pt x="0" y="10255"/>
                  </a:lnTo>
                  <a:lnTo>
                    <a:pt x="0" y="10297"/>
                  </a:lnTo>
                  <a:lnTo>
                    <a:pt x="0" y="10403"/>
                  </a:lnTo>
                  <a:lnTo>
                    <a:pt x="0" y="10445"/>
                  </a:lnTo>
                  <a:cubicBezTo>
                    <a:pt x="0" y="10481"/>
                    <a:pt x="0" y="10510"/>
                    <a:pt x="6" y="10540"/>
                  </a:cubicBezTo>
                  <a:lnTo>
                    <a:pt x="6" y="10588"/>
                  </a:lnTo>
                  <a:cubicBezTo>
                    <a:pt x="6" y="10623"/>
                    <a:pt x="18" y="10659"/>
                    <a:pt x="18" y="10700"/>
                  </a:cubicBezTo>
                  <a:lnTo>
                    <a:pt x="18" y="10730"/>
                  </a:lnTo>
                  <a:cubicBezTo>
                    <a:pt x="24" y="10772"/>
                    <a:pt x="24" y="10819"/>
                    <a:pt x="30" y="10867"/>
                  </a:cubicBezTo>
                  <a:lnTo>
                    <a:pt x="30" y="10896"/>
                  </a:lnTo>
                  <a:cubicBezTo>
                    <a:pt x="36" y="10938"/>
                    <a:pt x="36" y="10974"/>
                    <a:pt x="48" y="11003"/>
                  </a:cubicBezTo>
                  <a:cubicBezTo>
                    <a:pt x="48" y="11015"/>
                    <a:pt x="54" y="11033"/>
                    <a:pt x="54" y="11045"/>
                  </a:cubicBezTo>
                  <a:cubicBezTo>
                    <a:pt x="54" y="11063"/>
                    <a:pt x="60" y="11086"/>
                    <a:pt x="60" y="11098"/>
                  </a:cubicBezTo>
                  <a:cubicBezTo>
                    <a:pt x="60" y="11116"/>
                    <a:pt x="66" y="11122"/>
                    <a:pt x="66" y="11134"/>
                  </a:cubicBezTo>
                  <a:cubicBezTo>
                    <a:pt x="66" y="11152"/>
                    <a:pt x="78" y="11164"/>
                    <a:pt x="78" y="11181"/>
                  </a:cubicBezTo>
                  <a:cubicBezTo>
                    <a:pt x="83" y="11211"/>
                    <a:pt x="83" y="11241"/>
                    <a:pt x="89" y="11276"/>
                  </a:cubicBezTo>
                  <a:cubicBezTo>
                    <a:pt x="89" y="11294"/>
                    <a:pt x="95" y="11300"/>
                    <a:pt x="95" y="11312"/>
                  </a:cubicBezTo>
                  <a:cubicBezTo>
                    <a:pt x="107" y="11359"/>
                    <a:pt x="113" y="11395"/>
                    <a:pt x="119" y="11443"/>
                  </a:cubicBezTo>
                  <a:cubicBezTo>
                    <a:pt x="119" y="11449"/>
                    <a:pt x="119" y="11454"/>
                    <a:pt x="125" y="11460"/>
                  </a:cubicBezTo>
                  <a:cubicBezTo>
                    <a:pt x="137" y="11502"/>
                    <a:pt x="143" y="11532"/>
                    <a:pt x="149" y="11561"/>
                  </a:cubicBezTo>
                  <a:cubicBezTo>
                    <a:pt x="149" y="11573"/>
                    <a:pt x="155" y="11591"/>
                    <a:pt x="155" y="11597"/>
                  </a:cubicBezTo>
                  <a:cubicBezTo>
                    <a:pt x="167" y="11627"/>
                    <a:pt x="173" y="11650"/>
                    <a:pt x="178" y="11680"/>
                  </a:cubicBezTo>
                  <a:cubicBezTo>
                    <a:pt x="178" y="11692"/>
                    <a:pt x="184" y="11710"/>
                    <a:pt x="184" y="11716"/>
                  </a:cubicBezTo>
                  <a:lnTo>
                    <a:pt x="208" y="11805"/>
                  </a:lnTo>
                  <a:cubicBezTo>
                    <a:pt x="208" y="11811"/>
                    <a:pt x="214" y="11829"/>
                    <a:pt x="214" y="11835"/>
                  </a:cubicBezTo>
                  <a:cubicBezTo>
                    <a:pt x="232" y="11870"/>
                    <a:pt x="238" y="11906"/>
                    <a:pt x="256" y="11947"/>
                  </a:cubicBezTo>
                  <a:cubicBezTo>
                    <a:pt x="256" y="11953"/>
                    <a:pt x="262" y="11959"/>
                    <a:pt x="262" y="11965"/>
                  </a:cubicBezTo>
                  <a:cubicBezTo>
                    <a:pt x="268" y="11995"/>
                    <a:pt x="285" y="12025"/>
                    <a:pt x="291" y="12054"/>
                  </a:cubicBezTo>
                  <a:cubicBezTo>
                    <a:pt x="297" y="12072"/>
                    <a:pt x="297" y="12078"/>
                    <a:pt x="303" y="12096"/>
                  </a:cubicBezTo>
                  <a:cubicBezTo>
                    <a:pt x="315" y="12114"/>
                    <a:pt x="327" y="12143"/>
                    <a:pt x="333" y="12167"/>
                  </a:cubicBezTo>
                  <a:cubicBezTo>
                    <a:pt x="345" y="12185"/>
                    <a:pt x="345" y="12191"/>
                    <a:pt x="351" y="12203"/>
                  </a:cubicBezTo>
                  <a:cubicBezTo>
                    <a:pt x="363" y="12232"/>
                    <a:pt x="374" y="12256"/>
                    <a:pt x="386" y="12286"/>
                  </a:cubicBezTo>
                  <a:cubicBezTo>
                    <a:pt x="386" y="12292"/>
                    <a:pt x="392" y="12304"/>
                    <a:pt x="392" y="12310"/>
                  </a:cubicBezTo>
                  <a:cubicBezTo>
                    <a:pt x="410" y="12345"/>
                    <a:pt x="422" y="12375"/>
                    <a:pt x="440" y="12405"/>
                  </a:cubicBezTo>
                  <a:cubicBezTo>
                    <a:pt x="446" y="12410"/>
                    <a:pt x="446" y="12422"/>
                    <a:pt x="452" y="12428"/>
                  </a:cubicBezTo>
                  <a:cubicBezTo>
                    <a:pt x="469" y="12452"/>
                    <a:pt x="475" y="12482"/>
                    <a:pt x="493" y="12500"/>
                  </a:cubicBezTo>
                  <a:cubicBezTo>
                    <a:pt x="499" y="12511"/>
                    <a:pt x="505" y="12523"/>
                    <a:pt x="505" y="12529"/>
                  </a:cubicBezTo>
                  <a:cubicBezTo>
                    <a:pt x="523" y="12553"/>
                    <a:pt x="529" y="12577"/>
                    <a:pt x="541" y="12601"/>
                  </a:cubicBezTo>
                  <a:cubicBezTo>
                    <a:pt x="553" y="12606"/>
                    <a:pt x="559" y="12618"/>
                    <a:pt x="559" y="12630"/>
                  </a:cubicBezTo>
                  <a:cubicBezTo>
                    <a:pt x="570" y="12648"/>
                    <a:pt x="588" y="12678"/>
                    <a:pt x="600" y="12701"/>
                  </a:cubicBezTo>
                  <a:cubicBezTo>
                    <a:pt x="600" y="12707"/>
                    <a:pt x="612" y="12707"/>
                    <a:pt x="612" y="12719"/>
                  </a:cubicBezTo>
                  <a:cubicBezTo>
                    <a:pt x="630" y="12749"/>
                    <a:pt x="648" y="12779"/>
                    <a:pt x="671" y="12808"/>
                  </a:cubicBezTo>
                  <a:cubicBezTo>
                    <a:pt x="677" y="12814"/>
                    <a:pt x="677" y="12820"/>
                    <a:pt x="683" y="12826"/>
                  </a:cubicBezTo>
                  <a:lnTo>
                    <a:pt x="731" y="12897"/>
                  </a:lnTo>
                  <a:cubicBezTo>
                    <a:pt x="737" y="12903"/>
                    <a:pt x="743" y="12909"/>
                    <a:pt x="749" y="12927"/>
                  </a:cubicBezTo>
                  <a:cubicBezTo>
                    <a:pt x="766" y="12945"/>
                    <a:pt x="778" y="12963"/>
                    <a:pt x="796" y="12986"/>
                  </a:cubicBezTo>
                  <a:lnTo>
                    <a:pt x="820" y="13004"/>
                  </a:lnTo>
                  <a:cubicBezTo>
                    <a:pt x="832" y="13028"/>
                    <a:pt x="855" y="13052"/>
                    <a:pt x="879" y="13076"/>
                  </a:cubicBezTo>
                  <a:lnTo>
                    <a:pt x="885" y="13081"/>
                  </a:lnTo>
                  <a:cubicBezTo>
                    <a:pt x="909" y="13105"/>
                    <a:pt x="927" y="13135"/>
                    <a:pt x="950" y="13153"/>
                  </a:cubicBezTo>
                  <a:lnTo>
                    <a:pt x="974" y="13176"/>
                  </a:lnTo>
                  <a:lnTo>
                    <a:pt x="1028" y="13230"/>
                  </a:lnTo>
                  <a:lnTo>
                    <a:pt x="1045" y="13254"/>
                  </a:lnTo>
                  <a:cubicBezTo>
                    <a:pt x="1063" y="13266"/>
                    <a:pt x="1087" y="13283"/>
                    <a:pt x="1099" y="13295"/>
                  </a:cubicBezTo>
                  <a:lnTo>
                    <a:pt x="1123" y="13319"/>
                  </a:lnTo>
                  <a:cubicBezTo>
                    <a:pt x="1146" y="13343"/>
                    <a:pt x="1164" y="13355"/>
                    <a:pt x="1188" y="13378"/>
                  </a:cubicBezTo>
                  <a:cubicBezTo>
                    <a:pt x="1188" y="13378"/>
                    <a:pt x="1194" y="13378"/>
                    <a:pt x="1194" y="13384"/>
                  </a:cubicBezTo>
                  <a:cubicBezTo>
                    <a:pt x="1218" y="13408"/>
                    <a:pt x="1247" y="13432"/>
                    <a:pt x="1271" y="13444"/>
                  </a:cubicBezTo>
                  <a:cubicBezTo>
                    <a:pt x="1277" y="13450"/>
                    <a:pt x="1283" y="13462"/>
                    <a:pt x="1295" y="13462"/>
                  </a:cubicBezTo>
                  <a:cubicBezTo>
                    <a:pt x="1313" y="13473"/>
                    <a:pt x="1330" y="13491"/>
                    <a:pt x="1354" y="13503"/>
                  </a:cubicBezTo>
                  <a:cubicBezTo>
                    <a:pt x="1360" y="13509"/>
                    <a:pt x="1366" y="13521"/>
                    <a:pt x="1384" y="13527"/>
                  </a:cubicBezTo>
                  <a:cubicBezTo>
                    <a:pt x="1402" y="13539"/>
                    <a:pt x="1420" y="13551"/>
                    <a:pt x="1443" y="13562"/>
                  </a:cubicBezTo>
                  <a:cubicBezTo>
                    <a:pt x="1449" y="13568"/>
                    <a:pt x="1455" y="13568"/>
                    <a:pt x="1461" y="13580"/>
                  </a:cubicBezTo>
                  <a:cubicBezTo>
                    <a:pt x="1491" y="13592"/>
                    <a:pt x="1515" y="13616"/>
                    <a:pt x="1544" y="13628"/>
                  </a:cubicBezTo>
                  <a:lnTo>
                    <a:pt x="9638" y="18402"/>
                  </a:lnTo>
                  <a:cubicBezTo>
                    <a:pt x="9636" y="18401"/>
                    <a:pt x="9634" y="18400"/>
                    <a:pt x="9632" y="18400"/>
                  </a:cubicBezTo>
                  <a:lnTo>
                    <a:pt x="9632" y="18400"/>
                  </a:lnTo>
                  <a:cubicBezTo>
                    <a:pt x="10055" y="18652"/>
                    <a:pt x="10548" y="18783"/>
                    <a:pt x="11093" y="18783"/>
                  </a:cubicBezTo>
                  <a:cubicBezTo>
                    <a:pt x="11821" y="18783"/>
                    <a:pt x="12643" y="18548"/>
                    <a:pt x="13515" y="18052"/>
                  </a:cubicBezTo>
                  <a:cubicBezTo>
                    <a:pt x="16537" y="16341"/>
                    <a:pt x="19002" y="12143"/>
                    <a:pt x="19025" y="8687"/>
                  </a:cubicBezTo>
                  <a:cubicBezTo>
                    <a:pt x="19049" y="6918"/>
                    <a:pt x="18444" y="5701"/>
                    <a:pt x="17464" y="5131"/>
                  </a:cubicBezTo>
                  <a:lnTo>
                    <a:pt x="17464" y="5131"/>
                  </a:lnTo>
                  <a:cubicBezTo>
                    <a:pt x="17464" y="5131"/>
                    <a:pt x="17465" y="5131"/>
                    <a:pt x="17466" y="5131"/>
                  </a:cubicBezTo>
                  <a:lnTo>
                    <a:pt x="17466" y="5131"/>
                  </a:lnTo>
                  <a:lnTo>
                    <a:pt x="9382" y="368"/>
                  </a:lnTo>
                  <a:cubicBezTo>
                    <a:pt x="9353" y="345"/>
                    <a:pt x="9317" y="327"/>
                    <a:pt x="9287" y="309"/>
                  </a:cubicBezTo>
                  <a:cubicBezTo>
                    <a:pt x="9281" y="297"/>
                    <a:pt x="9264" y="291"/>
                    <a:pt x="9252" y="291"/>
                  </a:cubicBezTo>
                  <a:cubicBezTo>
                    <a:pt x="9228" y="279"/>
                    <a:pt x="9204" y="267"/>
                    <a:pt x="9180" y="256"/>
                  </a:cubicBezTo>
                  <a:lnTo>
                    <a:pt x="9139" y="232"/>
                  </a:lnTo>
                  <a:cubicBezTo>
                    <a:pt x="9115" y="226"/>
                    <a:pt x="9091" y="208"/>
                    <a:pt x="9068" y="202"/>
                  </a:cubicBezTo>
                  <a:cubicBezTo>
                    <a:pt x="9056" y="196"/>
                    <a:pt x="9038" y="190"/>
                    <a:pt x="9026" y="190"/>
                  </a:cubicBezTo>
                  <a:lnTo>
                    <a:pt x="8961" y="166"/>
                  </a:lnTo>
                  <a:cubicBezTo>
                    <a:pt x="8943" y="161"/>
                    <a:pt x="8931" y="149"/>
                    <a:pt x="8913" y="149"/>
                  </a:cubicBezTo>
                  <a:lnTo>
                    <a:pt x="8848" y="131"/>
                  </a:lnTo>
                  <a:cubicBezTo>
                    <a:pt x="8830" y="119"/>
                    <a:pt x="8818" y="119"/>
                    <a:pt x="8806" y="113"/>
                  </a:cubicBezTo>
                  <a:lnTo>
                    <a:pt x="8735" y="89"/>
                  </a:lnTo>
                  <a:cubicBezTo>
                    <a:pt x="8723" y="83"/>
                    <a:pt x="8705" y="83"/>
                    <a:pt x="8693" y="77"/>
                  </a:cubicBezTo>
                  <a:cubicBezTo>
                    <a:pt x="8670" y="71"/>
                    <a:pt x="8646" y="60"/>
                    <a:pt x="8616" y="60"/>
                  </a:cubicBezTo>
                  <a:cubicBezTo>
                    <a:pt x="8604" y="60"/>
                    <a:pt x="8587" y="54"/>
                    <a:pt x="8575" y="54"/>
                  </a:cubicBezTo>
                  <a:cubicBezTo>
                    <a:pt x="8545" y="48"/>
                    <a:pt x="8515" y="42"/>
                    <a:pt x="8486" y="42"/>
                  </a:cubicBezTo>
                  <a:cubicBezTo>
                    <a:pt x="8480" y="42"/>
                    <a:pt x="8462" y="30"/>
                    <a:pt x="8456" y="30"/>
                  </a:cubicBezTo>
                  <a:cubicBezTo>
                    <a:pt x="8420" y="24"/>
                    <a:pt x="8373" y="18"/>
                    <a:pt x="8337" y="18"/>
                  </a:cubicBezTo>
                  <a:lnTo>
                    <a:pt x="8308" y="18"/>
                  </a:lnTo>
                  <a:cubicBezTo>
                    <a:pt x="8278" y="12"/>
                    <a:pt x="8248" y="12"/>
                    <a:pt x="8218" y="12"/>
                  </a:cubicBezTo>
                  <a:lnTo>
                    <a:pt x="8171" y="12"/>
                  </a:lnTo>
                  <a:cubicBezTo>
                    <a:pt x="8141" y="12"/>
                    <a:pt x="8123" y="0"/>
                    <a:pt x="8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>
              <a:off x="8246507" y="74659"/>
              <a:ext cx="3213691" cy="3186284"/>
            </a:xfrm>
            <a:custGeom>
              <a:avLst/>
              <a:gdLst/>
              <a:ahLst/>
              <a:cxnLst/>
              <a:rect l="l" t="t" r="r" b="b"/>
              <a:pathLst>
                <a:path w="14811" h="15138" extrusionOk="0">
                  <a:moveTo>
                    <a:pt x="7911" y="1"/>
                  </a:moveTo>
                  <a:cubicBezTo>
                    <a:pt x="7322" y="1"/>
                    <a:pt x="6672" y="154"/>
                    <a:pt x="5986" y="473"/>
                  </a:cubicBezTo>
                  <a:cubicBezTo>
                    <a:pt x="5980" y="473"/>
                    <a:pt x="5969" y="485"/>
                    <a:pt x="5963" y="485"/>
                  </a:cubicBezTo>
                  <a:lnTo>
                    <a:pt x="5743" y="592"/>
                  </a:lnTo>
                  <a:cubicBezTo>
                    <a:pt x="5731" y="604"/>
                    <a:pt x="5725" y="604"/>
                    <a:pt x="5707" y="610"/>
                  </a:cubicBezTo>
                  <a:cubicBezTo>
                    <a:pt x="5630" y="651"/>
                    <a:pt x="5553" y="693"/>
                    <a:pt x="5470" y="734"/>
                  </a:cubicBezTo>
                  <a:cubicBezTo>
                    <a:pt x="2453" y="2462"/>
                    <a:pt x="13" y="6666"/>
                    <a:pt x="1" y="10122"/>
                  </a:cubicBezTo>
                  <a:cubicBezTo>
                    <a:pt x="1" y="11844"/>
                    <a:pt x="601" y="13056"/>
                    <a:pt x="1574" y="13626"/>
                  </a:cubicBezTo>
                  <a:lnTo>
                    <a:pt x="8255" y="14879"/>
                  </a:lnTo>
                  <a:cubicBezTo>
                    <a:pt x="8249" y="14873"/>
                    <a:pt x="8243" y="14873"/>
                    <a:pt x="8237" y="14867"/>
                  </a:cubicBezTo>
                  <a:lnTo>
                    <a:pt x="8237" y="14867"/>
                  </a:lnTo>
                  <a:cubicBezTo>
                    <a:pt x="8532" y="15045"/>
                    <a:pt x="8880" y="15138"/>
                    <a:pt x="9265" y="15138"/>
                  </a:cubicBezTo>
                  <a:cubicBezTo>
                    <a:pt x="9779" y="15138"/>
                    <a:pt x="10360" y="14973"/>
                    <a:pt x="10974" y="14623"/>
                  </a:cubicBezTo>
                  <a:cubicBezTo>
                    <a:pt x="13088" y="13412"/>
                    <a:pt x="14804" y="10473"/>
                    <a:pt x="14804" y="8044"/>
                  </a:cubicBezTo>
                  <a:cubicBezTo>
                    <a:pt x="14810" y="6850"/>
                    <a:pt x="14388" y="5995"/>
                    <a:pt x="13700" y="5603"/>
                  </a:cubicBezTo>
                  <a:lnTo>
                    <a:pt x="9353" y="372"/>
                  </a:lnTo>
                  <a:cubicBezTo>
                    <a:pt x="8936" y="128"/>
                    <a:pt x="8449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9476992" y="111704"/>
              <a:ext cx="4583052" cy="5620725"/>
            </a:xfrm>
            <a:custGeom>
              <a:avLst/>
              <a:gdLst/>
              <a:ahLst/>
              <a:cxnLst/>
              <a:rect l="l" t="t" r="r" b="b"/>
              <a:pathLst>
                <a:path w="21122" h="26704" extrusionOk="0">
                  <a:moveTo>
                    <a:pt x="15077" y="0"/>
                  </a:moveTo>
                  <a:cubicBezTo>
                    <a:pt x="14798" y="0"/>
                    <a:pt x="14430" y="24"/>
                    <a:pt x="14157" y="54"/>
                  </a:cubicBezTo>
                  <a:cubicBezTo>
                    <a:pt x="13658" y="107"/>
                    <a:pt x="12999" y="238"/>
                    <a:pt x="12518" y="386"/>
                  </a:cubicBezTo>
                  <a:cubicBezTo>
                    <a:pt x="12215" y="481"/>
                    <a:pt x="11805" y="624"/>
                    <a:pt x="11502" y="742"/>
                  </a:cubicBezTo>
                  <a:cubicBezTo>
                    <a:pt x="11241" y="849"/>
                    <a:pt x="10897" y="998"/>
                    <a:pt x="10647" y="1122"/>
                  </a:cubicBezTo>
                  <a:cubicBezTo>
                    <a:pt x="10154" y="1366"/>
                    <a:pt x="9513" y="1716"/>
                    <a:pt x="9050" y="2019"/>
                  </a:cubicBezTo>
                  <a:cubicBezTo>
                    <a:pt x="8807" y="2185"/>
                    <a:pt x="8480" y="2399"/>
                    <a:pt x="8242" y="2577"/>
                  </a:cubicBezTo>
                  <a:cubicBezTo>
                    <a:pt x="7957" y="2791"/>
                    <a:pt x="7583" y="3076"/>
                    <a:pt x="7316" y="3308"/>
                  </a:cubicBezTo>
                  <a:cubicBezTo>
                    <a:pt x="7091" y="3498"/>
                    <a:pt x="6794" y="3753"/>
                    <a:pt x="6580" y="3949"/>
                  </a:cubicBezTo>
                  <a:cubicBezTo>
                    <a:pt x="6336" y="4181"/>
                    <a:pt x="6016" y="4483"/>
                    <a:pt x="5784" y="4727"/>
                  </a:cubicBezTo>
                  <a:cubicBezTo>
                    <a:pt x="5570" y="4958"/>
                    <a:pt x="5279" y="5261"/>
                    <a:pt x="5078" y="5499"/>
                  </a:cubicBezTo>
                  <a:cubicBezTo>
                    <a:pt x="4893" y="5724"/>
                    <a:pt x="4644" y="6021"/>
                    <a:pt x="4466" y="6241"/>
                  </a:cubicBezTo>
                  <a:cubicBezTo>
                    <a:pt x="4276" y="6473"/>
                    <a:pt x="4038" y="6787"/>
                    <a:pt x="3872" y="7031"/>
                  </a:cubicBezTo>
                  <a:cubicBezTo>
                    <a:pt x="3546" y="7500"/>
                    <a:pt x="3136" y="8135"/>
                    <a:pt x="2833" y="8616"/>
                  </a:cubicBezTo>
                  <a:cubicBezTo>
                    <a:pt x="2673" y="8866"/>
                    <a:pt x="2506" y="9204"/>
                    <a:pt x="2364" y="9453"/>
                  </a:cubicBezTo>
                  <a:cubicBezTo>
                    <a:pt x="2239" y="9673"/>
                    <a:pt x="1824" y="10504"/>
                    <a:pt x="1544" y="11164"/>
                  </a:cubicBezTo>
                  <a:cubicBezTo>
                    <a:pt x="1426" y="11431"/>
                    <a:pt x="1289" y="11805"/>
                    <a:pt x="1182" y="12078"/>
                  </a:cubicBezTo>
                  <a:cubicBezTo>
                    <a:pt x="1081" y="12351"/>
                    <a:pt x="969" y="12713"/>
                    <a:pt x="873" y="12992"/>
                  </a:cubicBezTo>
                  <a:cubicBezTo>
                    <a:pt x="784" y="13266"/>
                    <a:pt x="683" y="13646"/>
                    <a:pt x="606" y="13925"/>
                  </a:cubicBezTo>
                  <a:cubicBezTo>
                    <a:pt x="523" y="14228"/>
                    <a:pt x="434" y="14637"/>
                    <a:pt x="369" y="14952"/>
                  </a:cubicBezTo>
                  <a:cubicBezTo>
                    <a:pt x="309" y="15237"/>
                    <a:pt x="238" y="15635"/>
                    <a:pt x="197" y="15920"/>
                  </a:cubicBezTo>
                  <a:cubicBezTo>
                    <a:pt x="137" y="16258"/>
                    <a:pt x="90" y="16704"/>
                    <a:pt x="60" y="17036"/>
                  </a:cubicBezTo>
                  <a:cubicBezTo>
                    <a:pt x="42" y="17327"/>
                    <a:pt x="18" y="17719"/>
                    <a:pt x="12" y="18016"/>
                  </a:cubicBezTo>
                  <a:cubicBezTo>
                    <a:pt x="1" y="18366"/>
                    <a:pt x="12" y="18823"/>
                    <a:pt x="24" y="19174"/>
                  </a:cubicBezTo>
                  <a:cubicBezTo>
                    <a:pt x="36" y="19459"/>
                    <a:pt x="72" y="19833"/>
                    <a:pt x="108" y="20112"/>
                  </a:cubicBezTo>
                  <a:cubicBezTo>
                    <a:pt x="149" y="20456"/>
                    <a:pt x="238" y="21169"/>
                    <a:pt x="505" y="22030"/>
                  </a:cubicBezTo>
                  <a:cubicBezTo>
                    <a:pt x="755" y="22832"/>
                    <a:pt x="1010" y="23324"/>
                    <a:pt x="1200" y="23681"/>
                  </a:cubicBezTo>
                  <a:cubicBezTo>
                    <a:pt x="1325" y="23918"/>
                    <a:pt x="1509" y="24227"/>
                    <a:pt x="1681" y="24435"/>
                  </a:cubicBezTo>
                  <a:cubicBezTo>
                    <a:pt x="1717" y="24482"/>
                    <a:pt x="1752" y="24536"/>
                    <a:pt x="1800" y="24583"/>
                  </a:cubicBezTo>
                  <a:cubicBezTo>
                    <a:pt x="1919" y="24726"/>
                    <a:pt x="2037" y="24880"/>
                    <a:pt x="2150" y="24999"/>
                  </a:cubicBezTo>
                  <a:cubicBezTo>
                    <a:pt x="2310" y="25171"/>
                    <a:pt x="2542" y="25385"/>
                    <a:pt x="2726" y="25545"/>
                  </a:cubicBezTo>
                  <a:cubicBezTo>
                    <a:pt x="3647" y="26302"/>
                    <a:pt x="4799" y="26703"/>
                    <a:pt x="6110" y="26703"/>
                  </a:cubicBezTo>
                  <a:cubicBezTo>
                    <a:pt x="7455" y="26703"/>
                    <a:pt x="8968" y="26281"/>
                    <a:pt x="10570" y="25385"/>
                  </a:cubicBezTo>
                  <a:cubicBezTo>
                    <a:pt x="16294" y="22202"/>
                    <a:pt x="20991" y="14245"/>
                    <a:pt x="21074" y="7619"/>
                  </a:cubicBezTo>
                  <a:cubicBezTo>
                    <a:pt x="21122" y="3842"/>
                    <a:pt x="19655" y="1307"/>
                    <a:pt x="17322" y="404"/>
                  </a:cubicBezTo>
                  <a:cubicBezTo>
                    <a:pt x="17215" y="362"/>
                    <a:pt x="17090" y="321"/>
                    <a:pt x="16965" y="285"/>
                  </a:cubicBezTo>
                  <a:cubicBezTo>
                    <a:pt x="16852" y="244"/>
                    <a:pt x="16740" y="208"/>
                    <a:pt x="16645" y="184"/>
                  </a:cubicBezTo>
                  <a:cubicBezTo>
                    <a:pt x="16407" y="137"/>
                    <a:pt x="16081" y="77"/>
                    <a:pt x="15837" y="48"/>
                  </a:cubicBezTo>
                  <a:cubicBezTo>
                    <a:pt x="15605" y="24"/>
                    <a:pt x="15303" y="0"/>
                    <a:pt x="150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9480897" y="111704"/>
              <a:ext cx="4000677" cy="5224386"/>
            </a:xfrm>
            <a:custGeom>
              <a:avLst/>
              <a:gdLst/>
              <a:ahLst/>
              <a:cxnLst/>
              <a:rect l="l" t="t" r="r" b="b"/>
              <a:pathLst>
                <a:path w="18438" h="24821" extrusionOk="0">
                  <a:moveTo>
                    <a:pt x="15077" y="0"/>
                  </a:moveTo>
                  <a:cubicBezTo>
                    <a:pt x="14792" y="0"/>
                    <a:pt x="14430" y="24"/>
                    <a:pt x="14156" y="54"/>
                  </a:cubicBezTo>
                  <a:cubicBezTo>
                    <a:pt x="13658" y="107"/>
                    <a:pt x="12999" y="238"/>
                    <a:pt x="12512" y="386"/>
                  </a:cubicBezTo>
                  <a:cubicBezTo>
                    <a:pt x="12209" y="481"/>
                    <a:pt x="11799" y="624"/>
                    <a:pt x="11496" y="742"/>
                  </a:cubicBezTo>
                  <a:cubicBezTo>
                    <a:pt x="11235" y="849"/>
                    <a:pt x="10897" y="998"/>
                    <a:pt x="10641" y="1122"/>
                  </a:cubicBezTo>
                  <a:cubicBezTo>
                    <a:pt x="10154" y="1366"/>
                    <a:pt x="9507" y="1716"/>
                    <a:pt x="9050" y="2019"/>
                  </a:cubicBezTo>
                  <a:cubicBezTo>
                    <a:pt x="8800" y="2185"/>
                    <a:pt x="8474" y="2399"/>
                    <a:pt x="8236" y="2577"/>
                  </a:cubicBezTo>
                  <a:cubicBezTo>
                    <a:pt x="7957" y="2791"/>
                    <a:pt x="7577" y="3076"/>
                    <a:pt x="7310" y="3308"/>
                  </a:cubicBezTo>
                  <a:cubicBezTo>
                    <a:pt x="7090" y="3498"/>
                    <a:pt x="6793" y="3753"/>
                    <a:pt x="6574" y="3949"/>
                  </a:cubicBezTo>
                  <a:cubicBezTo>
                    <a:pt x="6330" y="4181"/>
                    <a:pt x="6010" y="4483"/>
                    <a:pt x="5778" y="4727"/>
                  </a:cubicBezTo>
                  <a:cubicBezTo>
                    <a:pt x="5564" y="4958"/>
                    <a:pt x="5279" y="5261"/>
                    <a:pt x="5077" y="5499"/>
                  </a:cubicBezTo>
                  <a:cubicBezTo>
                    <a:pt x="4887" y="5724"/>
                    <a:pt x="4638" y="6021"/>
                    <a:pt x="4460" y="6241"/>
                  </a:cubicBezTo>
                  <a:cubicBezTo>
                    <a:pt x="4276" y="6473"/>
                    <a:pt x="4038" y="6787"/>
                    <a:pt x="3866" y="7031"/>
                  </a:cubicBezTo>
                  <a:cubicBezTo>
                    <a:pt x="3539" y="7500"/>
                    <a:pt x="3130" y="8135"/>
                    <a:pt x="2827" y="8616"/>
                  </a:cubicBezTo>
                  <a:cubicBezTo>
                    <a:pt x="2673" y="8866"/>
                    <a:pt x="2500" y="9204"/>
                    <a:pt x="2358" y="9453"/>
                  </a:cubicBezTo>
                  <a:cubicBezTo>
                    <a:pt x="2233" y="9673"/>
                    <a:pt x="1817" y="10504"/>
                    <a:pt x="1544" y="11164"/>
                  </a:cubicBezTo>
                  <a:cubicBezTo>
                    <a:pt x="1426" y="11431"/>
                    <a:pt x="1283" y="11805"/>
                    <a:pt x="1176" y="12078"/>
                  </a:cubicBezTo>
                  <a:cubicBezTo>
                    <a:pt x="1075" y="12351"/>
                    <a:pt x="962" y="12713"/>
                    <a:pt x="867" y="12992"/>
                  </a:cubicBezTo>
                  <a:cubicBezTo>
                    <a:pt x="778" y="13266"/>
                    <a:pt x="683" y="13646"/>
                    <a:pt x="600" y="13925"/>
                  </a:cubicBezTo>
                  <a:cubicBezTo>
                    <a:pt x="517" y="14228"/>
                    <a:pt x="428" y="14637"/>
                    <a:pt x="363" y="14952"/>
                  </a:cubicBezTo>
                  <a:cubicBezTo>
                    <a:pt x="303" y="15237"/>
                    <a:pt x="238" y="15635"/>
                    <a:pt x="190" y="15920"/>
                  </a:cubicBezTo>
                  <a:cubicBezTo>
                    <a:pt x="131" y="16258"/>
                    <a:pt x="90" y="16704"/>
                    <a:pt x="60" y="17036"/>
                  </a:cubicBezTo>
                  <a:cubicBezTo>
                    <a:pt x="36" y="17327"/>
                    <a:pt x="12" y="17719"/>
                    <a:pt x="6" y="18016"/>
                  </a:cubicBezTo>
                  <a:cubicBezTo>
                    <a:pt x="0" y="18366"/>
                    <a:pt x="6" y="18823"/>
                    <a:pt x="18" y="19174"/>
                  </a:cubicBezTo>
                  <a:cubicBezTo>
                    <a:pt x="36" y="19459"/>
                    <a:pt x="66" y="19833"/>
                    <a:pt x="101" y="20112"/>
                  </a:cubicBezTo>
                  <a:cubicBezTo>
                    <a:pt x="149" y="20456"/>
                    <a:pt x="238" y="21169"/>
                    <a:pt x="505" y="22030"/>
                  </a:cubicBezTo>
                  <a:cubicBezTo>
                    <a:pt x="749" y="22832"/>
                    <a:pt x="1010" y="23324"/>
                    <a:pt x="1194" y="23681"/>
                  </a:cubicBezTo>
                  <a:cubicBezTo>
                    <a:pt x="1319" y="23918"/>
                    <a:pt x="1509" y="24227"/>
                    <a:pt x="1675" y="24435"/>
                  </a:cubicBezTo>
                  <a:cubicBezTo>
                    <a:pt x="1716" y="24482"/>
                    <a:pt x="1752" y="24536"/>
                    <a:pt x="1794" y="24583"/>
                  </a:cubicBezTo>
                  <a:cubicBezTo>
                    <a:pt x="2310" y="24740"/>
                    <a:pt x="2865" y="24820"/>
                    <a:pt x="3450" y="24820"/>
                  </a:cubicBezTo>
                  <a:cubicBezTo>
                    <a:pt x="4797" y="24820"/>
                    <a:pt x="6308" y="24396"/>
                    <a:pt x="7910" y="23503"/>
                  </a:cubicBezTo>
                  <a:cubicBezTo>
                    <a:pt x="13628" y="20308"/>
                    <a:pt x="18325" y="12363"/>
                    <a:pt x="18408" y="5730"/>
                  </a:cubicBezTo>
                  <a:cubicBezTo>
                    <a:pt x="18438" y="3432"/>
                    <a:pt x="17903" y="1592"/>
                    <a:pt x="16959" y="285"/>
                  </a:cubicBezTo>
                  <a:cubicBezTo>
                    <a:pt x="16846" y="244"/>
                    <a:pt x="16739" y="208"/>
                    <a:pt x="16639" y="184"/>
                  </a:cubicBezTo>
                  <a:cubicBezTo>
                    <a:pt x="16401" y="137"/>
                    <a:pt x="16074" y="77"/>
                    <a:pt x="15831" y="48"/>
                  </a:cubicBezTo>
                  <a:cubicBezTo>
                    <a:pt x="15599" y="24"/>
                    <a:pt x="15297" y="0"/>
                    <a:pt x="15077" y="0"/>
                  </a:cubicBez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9327494" y="12988"/>
              <a:ext cx="3954461" cy="5553160"/>
            </a:xfrm>
            <a:custGeom>
              <a:avLst/>
              <a:gdLst/>
              <a:ahLst/>
              <a:cxnLst/>
              <a:rect l="l" t="t" r="r" b="b"/>
              <a:pathLst>
                <a:path w="18225" h="26383" extrusionOk="0">
                  <a:moveTo>
                    <a:pt x="17813" y="343"/>
                  </a:moveTo>
                  <a:cubicBezTo>
                    <a:pt x="17955" y="390"/>
                    <a:pt x="18102" y="440"/>
                    <a:pt x="18224" y="481"/>
                  </a:cubicBezTo>
                  <a:cubicBezTo>
                    <a:pt x="18090" y="430"/>
                    <a:pt x="17953" y="383"/>
                    <a:pt x="17813" y="343"/>
                  </a:cubicBezTo>
                  <a:close/>
                  <a:moveTo>
                    <a:pt x="15695" y="0"/>
                  </a:moveTo>
                  <a:cubicBezTo>
                    <a:pt x="15338" y="0"/>
                    <a:pt x="14863" y="24"/>
                    <a:pt x="14507" y="65"/>
                  </a:cubicBezTo>
                  <a:cubicBezTo>
                    <a:pt x="14252" y="83"/>
                    <a:pt x="13913" y="137"/>
                    <a:pt x="13658" y="190"/>
                  </a:cubicBezTo>
                  <a:cubicBezTo>
                    <a:pt x="13278" y="273"/>
                    <a:pt x="12773" y="398"/>
                    <a:pt x="12405" y="511"/>
                  </a:cubicBezTo>
                  <a:cubicBezTo>
                    <a:pt x="11871" y="665"/>
                    <a:pt x="11182" y="956"/>
                    <a:pt x="10665" y="1188"/>
                  </a:cubicBezTo>
                  <a:cubicBezTo>
                    <a:pt x="10576" y="1229"/>
                    <a:pt x="9781" y="1597"/>
                    <a:pt x="8884" y="2179"/>
                  </a:cubicBezTo>
                  <a:cubicBezTo>
                    <a:pt x="8641" y="2334"/>
                    <a:pt x="8314" y="2559"/>
                    <a:pt x="8076" y="2726"/>
                  </a:cubicBezTo>
                  <a:cubicBezTo>
                    <a:pt x="7780" y="2939"/>
                    <a:pt x="7394" y="3230"/>
                    <a:pt x="7120" y="3468"/>
                  </a:cubicBezTo>
                  <a:cubicBezTo>
                    <a:pt x="6841" y="3699"/>
                    <a:pt x="6129" y="4317"/>
                    <a:pt x="5618" y="4863"/>
                  </a:cubicBezTo>
                  <a:cubicBezTo>
                    <a:pt x="5410" y="5089"/>
                    <a:pt x="5131" y="5374"/>
                    <a:pt x="4935" y="5606"/>
                  </a:cubicBezTo>
                  <a:cubicBezTo>
                    <a:pt x="4579" y="6039"/>
                    <a:pt x="4104" y="6615"/>
                    <a:pt x="3777" y="7066"/>
                  </a:cubicBezTo>
                  <a:cubicBezTo>
                    <a:pt x="3178" y="7909"/>
                    <a:pt x="2762" y="8628"/>
                    <a:pt x="2756" y="8634"/>
                  </a:cubicBezTo>
                  <a:cubicBezTo>
                    <a:pt x="2477" y="9115"/>
                    <a:pt x="2138" y="9774"/>
                    <a:pt x="1883" y="10267"/>
                  </a:cubicBezTo>
                  <a:cubicBezTo>
                    <a:pt x="1758" y="10522"/>
                    <a:pt x="1610" y="10861"/>
                    <a:pt x="1509" y="11116"/>
                  </a:cubicBezTo>
                  <a:cubicBezTo>
                    <a:pt x="1396" y="11383"/>
                    <a:pt x="1254" y="11728"/>
                    <a:pt x="1159" y="11995"/>
                  </a:cubicBezTo>
                  <a:cubicBezTo>
                    <a:pt x="1064" y="12262"/>
                    <a:pt x="945" y="12618"/>
                    <a:pt x="856" y="12885"/>
                  </a:cubicBezTo>
                  <a:cubicBezTo>
                    <a:pt x="767" y="13153"/>
                    <a:pt x="666" y="13527"/>
                    <a:pt x="589" y="13800"/>
                  </a:cubicBezTo>
                  <a:cubicBezTo>
                    <a:pt x="589" y="13806"/>
                    <a:pt x="339" y="14691"/>
                    <a:pt x="185" y="15753"/>
                  </a:cubicBezTo>
                  <a:cubicBezTo>
                    <a:pt x="66" y="16537"/>
                    <a:pt x="7" y="17309"/>
                    <a:pt x="1" y="18063"/>
                  </a:cubicBezTo>
                  <a:cubicBezTo>
                    <a:pt x="1" y="18348"/>
                    <a:pt x="1" y="18746"/>
                    <a:pt x="13" y="19031"/>
                  </a:cubicBezTo>
                  <a:cubicBezTo>
                    <a:pt x="36" y="19417"/>
                    <a:pt x="84" y="19922"/>
                    <a:pt x="131" y="20308"/>
                  </a:cubicBezTo>
                  <a:cubicBezTo>
                    <a:pt x="173" y="20587"/>
                    <a:pt x="232" y="20943"/>
                    <a:pt x="292" y="21216"/>
                  </a:cubicBezTo>
                  <a:cubicBezTo>
                    <a:pt x="369" y="21585"/>
                    <a:pt x="506" y="22083"/>
                    <a:pt x="618" y="22451"/>
                  </a:cubicBezTo>
                  <a:cubicBezTo>
                    <a:pt x="767" y="22932"/>
                    <a:pt x="1040" y="23544"/>
                    <a:pt x="1272" y="24001"/>
                  </a:cubicBezTo>
                  <a:cubicBezTo>
                    <a:pt x="1432" y="24310"/>
                    <a:pt x="1687" y="24702"/>
                    <a:pt x="1883" y="24999"/>
                  </a:cubicBezTo>
                  <a:cubicBezTo>
                    <a:pt x="2020" y="25195"/>
                    <a:pt x="2222" y="25426"/>
                    <a:pt x="2370" y="25610"/>
                  </a:cubicBezTo>
                  <a:cubicBezTo>
                    <a:pt x="2499" y="25772"/>
                    <a:pt x="2677" y="25948"/>
                    <a:pt x="2853" y="26108"/>
                  </a:cubicBezTo>
                  <a:lnTo>
                    <a:pt x="2853" y="26108"/>
                  </a:lnTo>
                  <a:cubicBezTo>
                    <a:pt x="1490" y="24795"/>
                    <a:pt x="698" y="22636"/>
                    <a:pt x="737" y="19791"/>
                  </a:cubicBezTo>
                  <a:cubicBezTo>
                    <a:pt x="814" y="12957"/>
                    <a:pt x="5672" y="4745"/>
                    <a:pt x="11562" y="1461"/>
                  </a:cubicBezTo>
                  <a:cubicBezTo>
                    <a:pt x="13215" y="551"/>
                    <a:pt x="14776" y="116"/>
                    <a:pt x="16163" y="116"/>
                  </a:cubicBezTo>
                  <a:cubicBezTo>
                    <a:pt x="16745" y="116"/>
                    <a:pt x="17297" y="192"/>
                    <a:pt x="17813" y="343"/>
                  </a:cubicBezTo>
                  <a:lnTo>
                    <a:pt x="17813" y="343"/>
                  </a:lnTo>
                  <a:cubicBezTo>
                    <a:pt x="17707" y="308"/>
                    <a:pt x="17603" y="275"/>
                    <a:pt x="17512" y="250"/>
                  </a:cubicBezTo>
                  <a:cubicBezTo>
                    <a:pt x="17209" y="172"/>
                    <a:pt x="16793" y="89"/>
                    <a:pt x="16479" y="54"/>
                  </a:cubicBezTo>
                  <a:cubicBezTo>
                    <a:pt x="16241" y="24"/>
                    <a:pt x="15932" y="0"/>
                    <a:pt x="15695" y="0"/>
                  </a:cubicBezTo>
                  <a:close/>
                  <a:moveTo>
                    <a:pt x="2853" y="26108"/>
                  </a:moveTo>
                  <a:lnTo>
                    <a:pt x="2853" y="26108"/>
                  </a:lnTo>
                  <a:cubicBezTo>
                    <a:pt x="2952" y="26204"/>
                    <a:pt x="3054" y="26296"/>
                    <a:pt x="3160" y="26382"/>
                  </a:cubicBezTo>
                  <a:cubicBezTo>
                    <a:pt x="3067" y="26301"/>
                    <a:pt x="2961" y="26207"/>
                    <a:pt x="2853" y="26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9473520" y="36562"/>
              <a:ext cx="4660947" cy="5784691"/>
            </a:xfrm>
            <a:custGeom>
              <a:avLst/>
              <a:gdLst/>
              <a:ahLst/>
              <a:cxnLst/>
              <a:rect l="l" t="t" r="r" b="b"/>
              <a:pathLst>
                <a:path w="21481" h="27483" extrusionOk="0">
                  <a:moveTo>
                    <a:pt x="15352" y="425"/>
                  </a:moveTo>
                  <a:cubicBezTo>
                    <a:pt x="18802" y="425"/>
                    <a:pt x="21150" y="3210"/>
                    <a:pt x="21090" y="7976"/>
                  </a:cubicBezTo>
                  <a:cubicBezTo>
                    <a:pt x="21007" y="14602"/>
                    <a:pt x="16310" y="22559"/>
                    <a:pt x="10598" y="25742"/>
                  </a:cubicBezTo>
                  <a:cubicBezTo>
                    <a:pt x="8991" y="26640"/>
                    <a:pt x="7474" y="27065"/>
                    <a:pt x="6126" y="27065"/>
                  </a:cubicBezTo>
                  <a:cubicBezTo>
                    <a:pt x="2677" y="27065"/>
                    <a:pt x="331" y="24283"/>
                    <a:pt x="391" y="19519"/>
                  </a:cubicBezTo>
                  <a:cubicBezTo>
                    <a:pt x="462" y="12886"/>
                    <a:pt x="5171" y="4929"/>
                    <a:pt x="10883" y="1747"/>
                  </a:cubicBezTo>
                  <a:cubicBezTo>
                    <a:pt x="12489" y="850"/>
                    <a:pt x="14004" y="425"/>
                    <a:pt x="15352" y="425"/>
                  </a:cubicBezTo>
                  <a:close/>
                  <a:moveTo>
                    <a:pt x="15501" y="0"/>
                  </a:moveTo>
                  <a:cubicBezTo>
                    <a:pt x="14112" y="0"/>
                    <a:pt x="12550" y="437"/>
                    <a:pt x="10895" y="1361"/>
                  </a:cubicBezTo>
                  <a:cubicBezTo>
                    <a:pt x="4999" y="4650"/>
                    <a:pt x="147" y="12857"/>
                    <a:pt x="64" y="19697"/>
                  </a:cubicBezTo>
                  <a:cubicBezTo>
                    <a:pt x="0" y="24613"/>
                    <a:pt x="2421" y="27483"/>
                    <a:pt x="5979" y="27483"/>
                  </a:cubicBezTo>
                  <a:cubicBezTo>
                    <a:pt x="7368" y="27483"/>
                    <a:pt x="8931" y="27046"/>
                    <a:pt x="10586" y="26122"/>
                  </a:cubicBezTo>
                  <a:cubicBezTo>
                    <a:pt x="16482" y="22832"/>
                    <a:pt x="21334" y="14632"/>
                    <a:pt x="21417" y="7792"/>
                  </a:cubicBezTo>
                  <a:cubicBezTo>
                    <a:pt x="21481" y="2871"/>
                    <a:pt x="19060" y="0"/>
                    <a:pt x="15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11382496" y="3155055"/>
              <a:ext cx="274697" cy="316355"/>
            </a:xfrm>
            <a:custGeom>
              <a:avLst/>
              <a:gdLst/>
              <a:ahLst/>
              <a:cxnLst/>
              <a:rect l="l" t="t" r="r" b="b"/>
              <a:pathLst>
                <a:path w="1266" h="1503" extrusionOk="0">
                  <a:moveTo>
                    <a:pt x="1" y="0"/>
                  </a:moveTo>
                  <a:lnTo>
                    <a:pt x="939" y="1306"/>
                  </a:lnTo>
                  <a:lnTo>
                    <a:pt x="1266" y="1502"/>
                  </a:lnTo>
                  <a:lnTo>
                    <a:pt x="1266" y="1502"/>
                  </a:lnTo>
                  <a:lnTo>
                    <a:pt x="333" y="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11382496" y="2653688"/>
              <a:ext cx="272093" cy="541571"/>
            </a:xfrm>
            <a:custGeom>
              <a:avLst/>
              <a:gdLst/>
              <a:ahLst/>
              <a:cxnLst/>
              <a:rect l="l" t="t" r="r" b="b"/>
              <a:pathLst>
                <a:path w="1254" h="2573" extrusionOk="0">
                  <a:moveTo>
                    <a:pt x="927" y="1"/>
                  </a:moveTo>
                  <a:lnTo>
                    <a:pt x="1" y="2382"/>
                  </a:lnTo>
                  <a:lnTo>
                    <a:pt x="333" y="2572"/>
                  </a:lnTo>
                  <a:lnTo>
                    <a:pt x="1254" y="18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11583635" y="2427631"/>
              <a:ext cx="474318" cy="265208"/>
            </a:xfrm>
            <a:custGeom>
              <a:avLst/>
              <a:gdLst/>
              <a:ahLst/>
              <a:cxnLst/>
              <a:rect l="l" t="t" r="r" b="b"/>
              <a:pathLst>
                <a:path w="2186" h="1260" extrusionOk="0">
                  <a:moveTo>
                    <a:pt x="1859" y="0"/>
                  </a:moveTo>
                  <a:lnTo>
                    <a:pt x="0" y="1075"/>
                  </a:lnTo>
                  <a:lnTo>
                    <a:pt x="327" y="1259"/>
                  </a:lnTo>
                  <a:lnTo>
                    <a:pt x="2185" y="19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11454750" y="2467623"/>
              <a:ext cx="805430" cy="1003791"/>
            </a:xfrm>
            <a:custGeom>
              <a:avLst/>
              <a:gdLst/>
              <a:ahLst/>
              <a:cxnLst/>
              <a:rect l="l" t="t" r="r" b="b"/>
              <a:pathLst>
                <a:path w="3712" h="4769" extrusionOk="0">
                  <a:moveTo>
                    <a:pt x="2779" y="0"/>
                  </a:moveTo>
                  <a:lnTo>
                    <a:pt x="921" y="1069"/>
                  </a:lnTo>
                  <a:lnTo>
                    <a:pt x="0" y="3456"/>
                  </a:lnTo>
                  <a:lnTo>
                    <a:pt x="933" y="4768"/>
                  </a:lnTo>
                  <a:lnTo>
                    <a:pt x="2791" y="3700"/>
                  </a:lnTo>
                  <a:lnTo>
                    <a:pt x="3712" y="1318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6449275" y="1983936"/>
              <a:ext cx="770713" cy="503685"/>
            </a:xfrm>
            <a:custGeom>
              <a:avLst/>
              <a:gdLst/>
              <a:ahLst/>
              <a:cxnLst/>
              <a:rect l="l" t="t" r="r" b="b"/>
              <a:pathLst>
                <a:path w="3552" h="2393" extrusionOk="0">
                  <a:moveTo>
                    <a:pt x="3159" y="0"/>
                  </a:moveTo>
                  <a:cubicBezTo>
                    <a:pt x="3148" y="0"/>
                    <a:pt x="3142" y="6"/>
                    <a:pt x="3142" y="6"/>
                  </a:cubicBezTo>
                  <a:lnTo>
                    <a:pt x="78" y="1788"/>
                  </a:lnTo>
                  <a:cubicBezTo>
                    <a:pt x="30" y="1811"/>
                    <a:pt x="12" y="1871"/>
                    <a:pt x="0" y="1942"/>
                  </a:cubicBezTo>
                  <a:cubicBezTo>
                    <a:pt x="0" y="2096"/>
                    <a:pt x="107" y="2286"/>
                    <a:pt x="238" y="2358"/>
                  </a:cubicBezTo>
                  <a:cubicBezTo>
                    <a:pt x="281" y="2379"/>
                    <a:pt x="323" y="2392"/>
                    <a:pt x="358" y="2392"/>
                  </a:cubicBezTo>
                  <a:cubicBezTo>
                    <a:pt x="380" y="2392"/>
                    <a:pt x="400" y="2387"/>
                    <a:pt x="416" y="2375"/>
                  </a:cubicBezTo>
                  <a:lnTo>
                    <a:pt x="410" y="2375"/>
                  </a:lnTo>
                  <a:lnTo>
                    <a:pt x="3474" y="594"/>
                  </a:lnTo>
                  <a:cubicBezTo>
                    <a:pt x="3486" y="594"/>
                    <a:pt x="3486" y="582"/>
                    <a:pt x="3492" y="582"/>
                  </a:cubicBezTo>
                  <a:lnTo>
                    <a:pt x="3498" y="582"/>
                  </a:lnTo>
                  <a:lnTo>
                    <a:pt x="3504" y="576"/>
                  </a:lnTo>
                  <a:lnTo>
                    <a:pt x="3516" y="570"/>
                  </a:lnTo>
                  <a:cubicBezTo>
                    <a:pt x="3522" y="547"/>
                    <a:pt x="3522" y="547"/>
                    <a:pt x="3528" y="541"/>
                  </a:cubicBezTo>
                  <a:cubicBezTo>
                    <a:pt x="3534" y="535"/>
                    <a:pt x="3545" y="517"/>
                    <a:pt x="3545" y="505"/>
                  </a:cubicBezTo>
                  <a:lnTo>
                    <a:pt x="3545" y="499"/>
                  </a:lnTo>
                  <a:cubicBezTo>
                    <a:pt x="3545" y="487"/>
                    <a:pt x="3545" y="487"/>
                    <a:pt x="3551" y="481"/>
                  </a:cubicBezTo>
                  <a:lnTo>
                    <a:pt x="3551" y="475"/>
                  </a:lnTo>
                  <a:lnTo>
                    <a:pt x="3551" y="463"/>
                  </a:lnTo>
                  <a:lnTo>
                    <a:pt x="3551" y="452"/>
                  </a:lnTo>
                  <a:lnTo>
                    <a:pt x="3551" y="446"/>
                  </a:lnTo>
                  <a:lnTo>
                    <a:pt x="3551" y="422"/>
                  </a:lnTo>
                  <a:lnTo>
                    <a:pt x="3551" y="392"/>
                  </a:lnTo>
                  <a:cubicBezTo>
                    <a:pt x="3551" y="374"/>
                    <a:pt x="3551" y="368"/>
                    <a:pt x="3545" y="357"/>
                  </a:cubicBezTo>
                  <a:lnTo>
                    <a:pt x="3545" y="345"/>
                  </a:lnTo>
                  <a:cubicBezTo>
                    <a:pt x="3545" y="339"/>
                    <a:pt x="3545" y="333"/>
                    <a:pt x="3534" y="327"/>
                  </a:cubicBezTo>
                  <a:lnTo>
                    <a:pt x="3534" y="315"/>
                  </a:lnTo>
                  <a:lnTo>
                    <a:pt x="3534" y="309"/>
                  </a:lnTo>
                  <a:cubicBezTo>
                    <a:pt x="3534" y="303"/>
                    <a:pt x="3528" y="285"/>
                    <a:pt x="3528" y="279"/>
                  </a:cubicBezTo>
                  <a:lnTo>
                    <a:pt x="3528" y="273"/>
                  </a:lnTo>
                  <a:cubicBezTo>
                    <a:pt x="3522" y="256"/>
                    <a:pt x="3522" y="250"/>
                    <a:pt x="3516" y="238"/>
                  </a:cubicBezTo>
                  <a:cubicBezTo>
                    <a:pt x="3516" y="238"/>
                    <a:pt x="3516" y="226"/>
                    <a:pt x="3504" y="226"/>
                  </a:cubicBezTo>
                  <a:cubicBezTo>
                    <a:pt x="3498" y="220"/>
                    <a:pt x="3498" y="214"/>
                    <a:pt x="3492" y="208"/>
                  </a:cubicBezTo>
                  <a:lnTo>
                    <a:pt x="3486" y="196"/>
                  </a:lnTo>
                  <a:cubicBezTo>
                    <a:pt x="3474" y="190"/>
                    <a:pt x="3468" y="178"/>
                    <a:pt x="3468" y="167"/>
                  </a:cubicBezTo>
                  <a:cubicBezTo>
                    <a:pt x="3462" y="161"/>
                    <a:pt x="3456" y="149"/>
                    <a:pt x="3444" y="137"/>
                  </a:cubicBezTo>
                  <a:lnTo>
                    <a:pt x="3439" y="131"/>
                  </a:lnTo>
                  <a:cubicBezTo>
                    <a:pt x="3433" y="125"/>
                    <a:pt x="3427" y="119"/>
                    <a:pt x="3427" y="113"/>
                  </a:cubicBezTo>
                  <a:lnTo>
                    <a:pt x="3415" y="101"/>
                  </a:lnTo>
                  <a:lnTo>
                    <a:pt x="3397" y="83"/>
                  </a:lnTo>
                  <a:cubicBezTo>
                    <a:pt x="3385" y="71"/>
                    <a:pt x="3379" y="66"/>
                    <a:pt x="3367" y="60"/>
                  </a:cubicBezTo>
                  <a:cubicBezTo>
                    <a:pt x="3355" y="60"/>
                    <a:pt x="3355" y="54"/>
                    <a:pt x="3349" y="54"/>
                  </a:cubicBezTo>
                  <a:cubicBezTo>
                    <a:pt x="3349" y="54"/>
                    <a:pt x="3344" y="54"/>
                    <a:pt x="3344" y="42"/>
                  </a:cubicBezTo>
                  <a:cubicBezTo>
                    <a:pt x="3338" y="36"/>
                    <a:pt x="3326" y="36"/>
                    <a:pt x="3320" y="30"/>
                  </a:cubicBezTo>
                  <a:cubicBezTo>
                    <a:pt x="3314" y="18"/>
                    <a:pt x="3308" y="18"/>
                    <a:pt x="3296" y="12"/>
                  </a:cubicBezTo>
                  <a:cubicBezTo>
                    <a:pt x="3290" y="6"/>
                    <a:pt x="3278" y="6"/>
                    <a:pt x="3266" y="6"/>
                  </a:cubicBezTo>
                  <a:lnTo>
                    <a:pt x="3260" y="6"/>
                  </a:lnTo>
                  <a:cubicBezTo>
                    <a:pt x="3254" y="6"/>
                    <a:pt x="3249" y="6"/>
                    <a:pt x="3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6261154" y="711576"/>
              <a:ext cx="772015" cy="504527"/>
            </a:xfrm>
            <a:custGeom>
              <a:avLst/>
              <a:gdLst/>
              <a:ahLst/>
              <a:cxnLst/>
              <a:rect l="l" t="t" r="r" b="b"/>
              <a:pathLst>
                <a:path w="3558" h="2397" extrusionOk="0">
                  <a:moveTo>
                    <a:pt x="232" y="1776"/>
                  </a:moveTo>
                  <a:cubicBezTo>
                    <a:pt x="238" y="1776"/>
                    <a:pt x="244" y="1782"/>
                    <a:pt x="256" y="1794"/>
                  </a:cubicBezTo>
                  <a:cubicBezTo>
                    <a:pt x="244" y="1782"/>
                    <a:pt x="238" y="1782"/>
                    <a:pt x="232" y="1776"/>
                  </a:cubicBezTo>
                  <a:close/>
                  <a:moveTo>
                    <a:pt x="482" y="2275"/>
                  </a:moveTo>
                  <a:cubicBezTo>
                    <a:pt x="493" y="2275"/>
                    <a:pt x="493" y="2275"/>
                    <a:pt x="482" y="2281"/>
                  </a:cubicBezTo>
                  <a:lnTo>
                    <a:pt x="482" y="2275"/>
                  </a:lnTo>
                  <a:close/>
                  <a:moveTo>
                    <a:pt x="476" y="2298"/>
                  </a:moveTo>
                  <a:cubicBezTo>
                    <a:pt x="482" y="2298"/>
                    <a:pt x="476" y="2298"/>
                    <a:pt x="476" y="2304"/>
                  </a:cubicBezTo>
                  <a:lnTo>
                    <a:pt x="476" y="2298"/>
                  </a:lnTo>
                  <a:close/>
                  <a:moveTo>
                    <a:pt x="3154" y="0"/>
                  </a:moveTo>
                  <a:cubicBezTo>
                    <a:pt x="3148" y="0"/>
                    <a:pt x="3142" y="6"/>
                    <a:pt x="3142" y="6"/>
                  </a:cubicBezTo>
                  <a:lnTo>
                    <a:pt x="78" y="1788"/>
                  </a:lnTo>
                  <a:cubicBezTo>
                    <a:pt x="30" y="1811"/>
                    <a:pt x="6" y="1871"/>
                    <a:pt x="1" y="1948"/>
                  </a:cubicBezTo>
                  <a:cubicBezTo>
                    <a:pt x="1" y="2102"/>
                    <a:pt x="107" y="2287"/>
                    <a:pt x="238" y="2364"/>
                  </a:cubicBezTo>
                  <a:cubicBezTo>
                    <a:pt x="280" y="2386"/>
                    <a:pt x="317" y="2397"/>
                    <a:pt x="348" y="2397"/>
                  </a:cubicBezTo>
                  <a:cubicBezTo>
                    <a:pt x="372" y="2397"/>
                    <a:pt x="393" y="2391"/>
                    <a:pt x="411" y="2379"/>
                  </a:cubicBezTo>
                  <a:lnTo>
                    <a:pt x="411" y="2379"/>
                  </a:lnTo>
                  <a:cubicBezTo>
                    <a:pt x="410" y="2380"/>
                    <a:pt x="410" y="2381"/>
                    <a:pt x="410" y="2382"/>
                  </a:cubicBezTo>
                  <a:lnTo>
                    <a:pt x="3492" y="582"/>
                  </a:lnTo>
                  <a:cubicBezTo>
                    <a:pt x="3498" y="582"/>
                    <a:pt x="3498" y="576"/>
                    <a:pt x="3504" y="576"/>
                  </a:cubicBezTo>
                  <a:lnTo>
                    <a:pt x="3510" y="576"/>
                  </a:lnTo>
                  <a:lnTo>
                    <a:pt x="3522" y="565"/>
                  </a:lnTo>
                  <a:lnTo>
                    <a:pt x="3528" y="559"/>
                  </a:lnTo>
                  <a:lnTo>
                    <a:pt x="3534" y="553"/>
                  </a:lnTo>
                  <a:cubicBezTo>
                    <a:pt x="3540" y="541"/>
                    <a:pt x="3545" y="529"/>
                    <a:pt x="3545" y="511"/>
                  </a:cubicBezTo>
                  <a:lnTo>
                    <a:pt x="3545" y="505"/>
                  </a:lnTo>
                  <a:cubicBezTo>
                    <a:pt x="3545" y="499"/>
                    <a:pt x="3545" y="499"/>
                    <a:pt x="3557" y="493"/>
                  </a:cubicBezTo>
                  <a:lnTo>
                    <a:pt x="3557" y="481"/>
                  </a:lnTo>
                  <a:lnTo>
                    <a:pt x="3557" y="475"/>
                  </a:lnTo>
                  <a:lnTo>
                    <a:pt x="3557" y="470"/>
                  </a:lnTo>
                  <a:lnTo>
                    <a:pt x="3557" y="464"/>
                  </a:lnTo>
                  <a:lnTo>
                    <a:pt x="3557" y="440"/>
                  </a:lnTo>
                  <a:lnTo>
                    <a:pt x="3557" y="410"/>
                  </a:lnTo>
                  <a:cubicBezTo>
                    <a:pt x="3557" y="392"/>
                    <a:pt x="3557" y="386"/>
                    <a:pt x="3545" y="375"/>
                  </a:cubicBezTo>
                  <a:lnTo>
                    <a:pt x="3545" y="363"/>
                  </a:lnTo>
                  <a:cubicBezTo>
                    <a:pt x="3545" y="357"/>
                    <a:pt x="3540" y="351"/>
                    <a:pt x="3540" y="333"/>
                  </a:cubicBezTo>
                  <a:lnTo>
                    <a:pt x="3540" y="327"/>
                  </a:lnTo>
                  <a:lnTo>
                    <a:pt x="3540" y="321"/>
                  </a:lnTo>
                  <a:cubicBezTo>
                    <a:pt x="3540" y="303"/>
                    <a:pt x="3534" y="297"/>
                    <a:pt x="3528" y="285"/>
                  </a:cubicBezTo>
                  <a:cubicBezTo>
                    <a:pt x="3522" y="268"/>
                    <a:pt x="3522" y="262"/>
                    <a:pt x="3510" y="244"/>
                  </a:cubicBezTo>
                  <a:cubicBezTo>
                    <a:pt x="3510" y="244"/>
                    <a:pt x="3510" y="238"/>
                    <a:pt x="3504" y="238"/>
                  </a:cubicBezTo>
                  <a:cubicBezTo>
                    <a:pt x="3498" y="232"/>
                    <a:pt x="3498" y="226"/>
                    <a:pt x="3486" y="208"/>
                  </a:cubicBezTo>
                  <a:cubicBezTo>
                    <a:pt x="3486" y="208"/>
                    <a:pt x="3486" y="202"/>
                    <a:pt x="3480" y="202"/>
                  </a:cubicBezTo>
                  <a:cubicBezTo>
                    <a:pt x="3474" y="196"/>
                    <a:pt x="3468" y="179"/>
                    <a:pt x="3468" y="173"/>
                  </a:cubicBezTo>
                  <a:cubicBezTo>
                    <a:pt x="3462" y="167"/>
                    <a:pt x="3450" y="149"/>
                    <a:pt x="3445" y="143"/>
                  </a:cubicBezTo>
                  <a:lnTo>
                    <a:pt x="3439" y="137"/>
                  </a:lnTo>
                  <a:cubicBezTo>
                    <a:pt x="3433" y="125"/>
                    <a:pt x="3421" y="119"/>
                    <a:pt x="3421" y="113"/>
                  </a:cubicBezTo>
                  <a:lnTo>
                    <a:pt x="3415" y="107"/>
                  </a:lnTo>
                  <a:lnTo>
                    <a:pt x="3391" y="84"/>
                  </a:lnTo>
                  <a:cubicBezTo>
                    <a:pt x="3385" y="78"/>
                    <a:pt x="3379" y="66"/>
                    <a:pt x="3361" y="60"/>
                  </a:cubicBezTo>
                  <a:cubicBezTo>
                    <a:pt x="3355" y="60"/>
                    <a:pt x="3355" y="54"/>
                    <a:pt x="3350" y="54"/>
                  </a:cubicBezTo>
                  <a:cubicBezTo>
                    <a:pt x="3350" y="54"/>
                    <a:pt x="3344" y="54"/>
                    <a:pt x="3344" y="48"/>
                  </a:cubicBezTo>
                  <a:cubicBezTo>
                    <a:pt x="3332" y="36"/>
                    <a:pt x="3326" y="36"/>
                    <a:pt x="3320" y="30"/>
                  </a:cubicBezTo>
                  <a:cubicBezTo>
                    <a:pt x="3314" y="24"/>
                    <a:pt x="3302" y="24"/>
                    <a:pt x="3296" y="18"/>
                  </a:cubicBezTo>
                  <a:cubicBezTo>
                    <a:pt x="3290" y="6"/>
                    <a:pt x="3272" y="6"/>
                    <a:pt x="3266" y="6"/>
                  </a:cubicBezTo>
                  <a:lnTo>
                    <a:pt x="3260" y="6"/>
                  </a:lnTo>
                  <a:cubicBezTo>
                    <a:pt x="3255" y="6"/>
                    <a:pt x="3243" y="6"/>
                    <a:pt x="3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1880577" y="2777451"/>
              <a:ext cx="130405" cy="2623664"/>
            </a:xfrm>
            <a:custGeom>
              <a:avLst/>
              <a:gdLst/>
              <a:ahLst/>
              <a:cxnLst/>
              <a:rect l="l" t="t" r="r" b="b"/>
              <a:pathLst>
                <a:path w="601" h="12465" extrusionOk="0">
                  <a:moveTo>
                    <a:pt x="1" y="1"/>
                  </a:moveTo>
                  <a:lnTo>
                    <a:pt x="30" y="12126"/>
                  </a:lnTo>
                  <a:lnTo>
                    <a:pt x="600" y="12465"/>
                  </a:lnTo>
                  <a:lnTo>
                    <a:pt x="571" y="3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1880577" y="202842"/>
              <a:ext cx="4719749" cy="2643660"/>
            </a:xfrm>
            <a:custGeom>
              <a:avLst/>
              <a:gdLst/>
              <a:ahLst/>
              <a:cxnLst/>
              <a:rect l="l" t="t" r="r" b="b"/>
              <a:pathLst>
                <a:path w="21752" h="12560" extrusionOk="0">
                  <a:moveTo>
                    <a:pt x="21175" y="1"/>
                  </a:moveTo>
                  <a:lnTo>
                    <a:pt x="1" y="12233"/>
                  </a:lnTo>
                  <a:lnTo>
                    <a:pt x="571" y="12559"/>
                  </a:lnTo>
                  <a:lnTo>
                    <a:pt x="21751" y="333"/>
                  </a:lnTo>
                  <a:lnTo>
                    <a:pt x="21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5"/>
            <p:cNvSpPr/>
            <p:nvPr/>
          </p:nvSpPr>
          <p:spPr>
            <a:xfrm>
              <a:off x="2004254" y="272932"/>
              <a:ext cx="4602363" cy="5128196"/>
            </a:xfrm>
            <a:custGeom>
              <a:avLst/>
              <a:gdLst/>
              <a:ahLst/>
              <a:cxnLst/>
              <a:rect l="l" t="t" r="r" b="b"/>
              <a:pathLst>
                <a:path w="21211" h="24364" extrusionOk="0">
                  <a:moveTo>
                    <a:pt x="21181" y="0"/>
                  </a:moveTo>
                  <a:lnTo>
                    <a:pt x="1" y="12226"/>
                  </a:lnTo>
                  <a:lnTo>
                    <a:pt x="30" y="24364"/>
                  </a:lnTo>
                  <a:lnTo>
                    <a:pt x="21211" y="12137"/>
                  </a:lnTo>
                  <a:lnTo>
                    <a:pt x="21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5"/>
            <p:cNvSpPr/>
            <p:nvPr/>
          </p:nvSpPr>
          <p:spPr>
            <a:xfrm>
              <a:off x="2107319" y="421532"/>
              <a:ext cx="4396232" cy="4830784"/>
            </a:xfrm>
            <a:custGeom>
              <a:avLst/>
              <a:gdLst/>
              <a:ahLst/>
              <a:cxnLst/>
              <a:rect l="l" t="t" r="r" b="b"/>
              <a:pathLst>
                <a:path w="20261" h="22951" extrusionOk="0">
                  <a:moveTo>
                    <a:pt x="20261" y="1"/>
                  </a:moveTo>
                  <a:lnTo>
                    <a:pt x="1" y="11699"/>
                  </a:lnTo>
                  <a:lnTo>
                    <a:pt x="1" y="22951"/>
                  </a:lnTo>
                  <a:lnTo>
                    <a:pt x="20261" y="11253"/>
                  </a:lnTo>
                  <a:lnTo>
                    <a:pt x="20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5"/>
            <p:cNvSpPr/>
            <p:nvPr/>
          </p:nvSpPr>
          <p:spPr>
            <a:xfrm>
              <a:off x="2050688" y="960365"/>
              <a:ext cx="4509712" cy="2543471"/>
            </a:xfrm>
            <a:custGeom>
              <a:avLst/>
              <a:gdLst/>
              <a:ahLst/>
              <a:cxnLst/>
              <a:rect l="l" t="t" r="r" b="b"/>
              <a:pathLst>
                <a:path w="20784" h="12084" extrusionOk="0">
                  <a:moveTo>
                    <a:pt x="20700" y="0"/>
                  </a:moveTo>
                  <a:lnTo>
                    <a:pt x="0" y="11941"/>
                  </a:lnTo>
                  <a:lnTo>
                    <a:pt x="84" y="12084"/>
                  </a:lnTo>
                  <a:lnTo>
                    <a:pt x="20783" y="137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5"/>
            <p:cNvSpPr/>
            <p:nvPr/>
          </p:nvSpPr>
          <p:spPr>
            <a:xfrm>
              <a:off x="2050688" y="1564026"/>
              <a:ext cx="4509712" cy="2544733"/>
            </a:xfrm>
            <a:custGeom>
              <a:avLst/>
              <a:gdLst/>
              <a:ahLst/>
              <a:cxnLst/>
              <a:rect l="l" t="t" r="r" b="b"/>
              <a:pathLst>
                <a:path w="20784" h="12090" extrusionOk="0">
                  <a:moveTo>
                    <a:pt x="20700" y="0"/>
                  </a:moveTo>
                  <a:lnTo>
                    <a:pt x="0" y="11947"/>
                  </a:lnTo>
                  <a:lnTo>
                    <a:pt x="84" y="12090"/>
                  </a:lnTo>
                  <a:lnTo>
                    <a:pt x="20783" y="143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5"/>
            <p:cNvSpPr/>
            <p:nvPr/>
          </p:nvSpPr>
          <p:spPr>
            <a:xfrm>
              <a:off x="2050688" y="2168949"/>
              <a:ext cx="4509712" cy="2544733"/>
            </a:xfrm>
            <a:custGeom>
              <a:avLst/>
              <a:gdLst/>
              <a:ahLst/>
              <a:cxnLst/>
              <a:rect l="l" t="t" r="r" b="b"/>
              <a:pathLst>
                <a:path w="20784" h="12090" extrusionOk="0">
                  <a:moveTo>
                    <a:pt x="20700" y="0"/>
                  </a:moveTo>
                  <a:lnTo>
                    <a:pt x="0" y="11947"/>
                  </a:lnTo>
                  <a:lnTo>
                    <a:pt x="84" y="12090"/>
                  </a:lnTo>
                  <a:lnTo>
                    <a:pt x="20783" y="143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5"/>
            <p:cNvSpPr/>
            <p:nvPr/>
          </p:nvSpPr>
          <p:spPr>
            <a:xfrm>
              <a:off x="5784453" y="787770"/>
              <a:ext cx="36236" cy="2421180"/>
            </a:xfrm>
            <a:custGeom>
              <a:avLst/>
              <a:gdLst/>
              <a:ahLst/>
              <a:cxnLst/>
              <a:rect l="l" t="t" r="r" b="b"/>
              <a:pathLst>
                <a:path w="167" h="11503" extrusionOk="0">
                  <a:moveTo>
                    <a:pt x="1" y="1"/>
                  </a:moveTo>
                  <a:lnTo>
                    <a:pt x="1" y="11502"/>
                  </a:lnTo>
                  <a:lnTo>
                    <a:pt x="167" y="11502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5"/>
            <p:cNvSpPr/>
            <p:nvPr/>
          </p:nvSpPr>
          <p:spPr>
            <a:xfrm>
              <a:off x="5035877" y="1207681"/>
              <a:ext cx="34934" cy="2419917"/>
            </a:xfrm>
            <a:custGeom>
              <a:avLst/>
              <a:gdLst/>
              <a:ahLst/>
              <a:cxnLst/>
              <a:rect l="l" t="t" r="r" b="b"/>
              <a:pathLst>
                <a:path w="161" h="11497" extrusionOk="0">
                  <a:moveTo>
                    <a:pt x="1" y="1"/>
                  </a:moveTo>
                  <a:lnTo>
                    <a:pt x="1" y="11497"/>
                  </a:lnTo>
                  <a:lnTo>
                    <a:pt x="161" y="1149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5"/>
            <p:cNvSpPr/>
            <p:nvPr/>
          </p:nvSpPr>
          <p:spPr>
            <a:xfrm>
              <a:off x="4286000" y="1626328"/>
              <a:ext cx="36236" cy="2419917"/>
            </a:xfrm>
            <a:custGeom>
              <a:avLst/>
              <a:gdLst/>
              <a:ahLst/>
              <a:cxnLst/>
              <a:rect l="l" t="t" r="r" b="b"/>
              <a:pathLst>
                <a:path w="167" h="11497" extrusionOk="0">
                  <a:moveTo>
                    <a:pt x="1" y="1"/>
                  </a:moveTo>
                  <a:lnTo>
                    <a:pt x="1" y="11497"/>
                  </a:lnTo>
                  <a:lnTo>
                    <a:pt x="167" y="1149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5"/>
            <p:cNvSpPr/>
            <p:nvPr/>
          </p:nvSpPr>
          <p:spPr>
            <a:xfrm>
              <a:off x="3540028" y="2046449"/>
              <a:ext cx="34934" cy="2419707"/>
            </a:xfrm>
            <a:custGeom>
              <a:avLst/>
              <a:gdLst/>
              <a:ahLst/>
              <a:cxnLst/>
              <a:rect l="l" t="t" r="r" b="b"/>
              <a:pathLst>
                <a:path w="161" h="11496" extrusionOk="0">
                  <a:moveTo>
                    <a:pt x="1" y="0"/>
                  </a:moveTo>
                  <a:lnTo>
                    <a:pt x="1" y="11496"/>
                  </a:lnTo>
                  <a:lnTo>
                    <a:pt x="161" y="1149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5"/>
            <p:cNvSpPr/>
            <p:nvPr/>
          </p:nvSpPr>
          <p:spPr>
            <a:xfrm>
              <a:off x="2790150" y="2465097"/>
              <a:ext cx="36453" cy="2419917"/>
            </a:xfrm>
            <a:custGeom>
              <a:avLst/>
              <a:gdLst/>
              <a:ahLst/>
              <a:cxnLst/>
              <a:rect l="l" t="t" r="r" b="b"/>
              <a:pathLst>
                <a:path w="168" h="11497" extrusionOk="0">
                  <a:moveTo>
                    <a:pt x="1" y="0"/>
                  </a:moveTo>
                  <a:lnTo>
                    <a:pt x="1" y="11496"/>
                  </a:lnTo>
                  <a:lnTo>
                    <a:pt x="167" y="11496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5"/>
            <p:cNvSpPr/>
            <p:nvPr/>
          </p:nvSpPr>
          <p:spPr>
            <a:xfrm>
              <a:off x="11650465" y="3098646"/>
              <a:ext cx="686959" cy="476532"/>
            </a:xfrm>
            <a:custGeom>
              <a:avLst/>
              <a:gdLst/>
              <a:ahLst/>
              <a:cxnLst/>
              <a:rect l="l" t="t" r="r" b="b"/>
              <a:pathLst>
                <a:path w="3166" h="2264" extrusionOk="0">
                  <a:moveTo>
                    <a:pt x="1" y="1"/>
                  </a:moveTo>
                  <a:lnTo>
                    <a:pt x="512" y="725"/>
                  </a:lnTo>
                  <a:lnTo>
                    <a:pt x="3166" y="2263"/>
                  </a:lnTo>
                  <a:lnTo>
                    <a:pt x="3166" y="2263"/>
                  </a:lnTo>
                  <a:lnTo>
                    <a:pt x="2655" y="15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5"/>
            <p:cNvSpPr/>
            <p:nvPr/>
          </p:nvSpPr>
          <p:spPr>
            <a:xfrm>
              <a:off x="11650465" y="2823757"/>
              <a:ext cx="685657" cy="600086"/>
            </a:xfrm>
            <a:custGeom>
              <a:avLst/>
              <a:gdLst/>
              <a:ahLst/>
              <a:cxnLst/>
              <a:rect l="l" t="t" r="r" b="b"/>
              <a:pathLst>
                <a:path w="3160" h="2851" extrusionOk="0">
                  <a:moveTo>
                    <a:pt x="506" y="1"/>
                  </a:moveTo>
                  <a:lnTo>
                    <a:pt x="1" y="1307"/>
                  </a:lnTo>
                  <a:lnTo>
                    <a:pt x="2655" y="2851"/>
                  </a:lnTo>
                  <a:lnTo>
                    <a:pt x="3160" y="154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5"/>
            <p:cNvSpPr/>
            <p:nvPr/>
          </p:nvSpPr>
          <p:spPr>
            <a:xfrm>
              <a:off x="11760039" y="2699994"/>
              <a:ext cx="796534" cy="448959"/>
            </a:xfrm>
            <a:custGeom>
              <a:avLst/>
              <a:gdLst/>
              <a:ahLst/>
              <a:cxnLst/>
              <a:rect l="l" t="t" r="r" b="b"/>
              <a:pathLst>
                <a:path w="3671" h="2133" extrusionOk="0">
                  <a:moveTo>
                    <a:pt x="1016" y="1"/>
                  </a:moveTo>
                  <a:lnTo>
                    <a:pt x="1" y="589"/>
                  </a:lnTo>
                  <a:lnTo>
                    <a:pt x="2655" y="2132"/>
                  </a:lnTo>
                  <a:lnTo>
                    <a:pt x="3670" y="1550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5"/>
            <p:cNvSpPr/>
            <p:nvPr/>
          </p:nvSpPr>
          <p:spPr>
            <a:xfrm>
              <a:off x="12226542" y="3026241"/>
              <a:ext cx="441988" cy="548938"/>
            </a:xfrm>
            <a:custGeom>
              <a:avLst/>
              <a:gdLst/>
              <a:ahLst/>
              <a:cxnLst/>
              <a:rect l="l" t="t" r="r" b="b"/>
              <a:pathLst>
                <a:path w="2037" h="2608" extrusionOk="0">
                  <a:moveTo>
                    <a:pt x="1520" y="0"/>
                  </a:moveTo>
                  <a:lnTo>
                    <a:pt x="505" y="582"/>
                  </a:lnTo>
                  <a:lnTo>
                    <a:pt x="0" y="1889"/>
                  </a:lnTo>
                  <a:lnTo>
                    <a:pt x="511" y="2607"/>
                  </a:lnTo>
                  <a:lnTo>
                    <a:pt x="1532" y="2025"/>
                  </a:lnTo>
                  <a:lnTo>
                    <a:pt x="2037" y="719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5"/>
            <p:cNvSpPr/>
            <p:nvPr/>
          </p:nvSpPr>
          <p:spPr>
            <a:xfrm>
              <a:off x="12355211" y="3371220"/>
              <a:ext cx="1094230" cy="661336"/>
            </a:xfrm>
            <a:custGeom>
              <a:avLst/>
              <a:gdLst/>
              <a:ahLst/>
              <a:cxnLst/>
              <a:rect l="l" t="t" r="r" b="b"/>
              <a:pathLst>
                <a:path w="5043" h="3142" extrusionOk="0">
                  <a:moveTo>
                    <a:pt x="1" y="0"/>
                  </a:moveTo>
                  <a:lnTo>
                    <a:pt x="262" y="357"/>
                  </a:lnTo>
                  <a:lnTo>
                    <a:pt x="5042" y="3142"/>
                  </a:lnTo>
                  <a:lnTo>
                    <a:pt x="4787" y="2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5"/>
            <p:cNvSpPr/>
            <p:nvPr/>
          </p:nvSpPr>
          <p:spPr>
            <a:xfrm>
              <a:off x="12355211" y="3235038"/>
              <a:ext cx="1094230" cy="722586"/>
            </a:xfrm>
            <a:custGeom>
              <a:avLst/>
              <a:gdLst/>
              <a:ahLst/>
              <a:cxnLst/>
              <a:rect l="l" t="t" r="r" b="b"/>
              <a:pathLst>
                <a:path w="5043" h="3433" extrusionOk="0">
                  <a:moveTo>
                    <a:pt x="256" y="0"/>
                  </a:moveTo>
                  <a:lnTo>
                    <a:pt x="1" y="647"/>
                  </a:lnTo>
                  <a:lnTo>
                    <a:pt x="4787" y="3432"/>
                  </a:lnTo>
                  <a:lnTo>
                    <a:pt x="5042" y="277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>
              <a:off x="12410757" y="3172525"/>
              <a:ext cx="1148041" cy="647655"/>
            </a:xfrm>
            <a:custGeom>
              <a:avLst/>
              <a:gdLst/>
              <a:ahLst/>
              <a:cxnLst/>
              <a:rect l="l" t="t" r="r" b="b"/>
              <a:pathLst>
                <a:path w="5291" h="3077" extrusionOk="0">
                  <a:moveTo>
                    <a:pt x="505" y="0"/>
                  </a:moveTo>
                  <a:lnTo>
                    <a:pt x="0" y="297"/>
                  </a:lnTo>
                  <a:lnTo>
                    <a:pt x="4786" y="3076"/>
                  </a:lnTo>
                  <a:lnTo>
                    <a:pt x="5291" y="278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>
              <a:off x="13393669" y="3758716"/>
              <a:ext cx="219367" cy="273838"/>
            </a:xfrm>
            <a:custGeom>
              <a:avLst/>
              <a:gdLst/>
              <a:ahLst/>
              <a:cxnLst/>
              <a:rect l="l" t="t" r="r" b="b"/>
              <a:pathLst>
                <a:path w="1011" h="1301" extrusionOk="0">
                  <a:moveTo>
                    <a:pt x="761" y="0"/>
                  </a:moveTo>
                  <a:lnTo>
                    <a:pt x="256" y="291"/>
                  </a:lnTo>
                  <a:lnTo>
                    <a:pt x="1" y="944"/>
                  </a:lnTo>
                  <a:lnTo>
                    <a:pt x="256" y="1301"/>
                  </a:lnTo>
                  <a:lnTo>
                    <a:pt x="761" y="1010"/>
                  </a:lnTo>
                  <a:lnTo>
                    <a:pt x="1010" y="35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>
              <a:off x="13464621" y="3821229"/>
              <a:ext cx="1318154" cy="811831"/>
            </a:xfrm>
            <a:custGeom>
              <a:avLst/>
              <a:gdLst/>
              <a:ahLst/>
              <a:cxnLst/>
              <a:rect l="l" t="t" r="r" b="b"/>
              <a:pathLst>
                <a:path w="6075" h="3857" extrusionOk="0">
                  <a:moveTo>
                    <a:pt x="5535" y="3741"/>
                  </a:moveTo>
                  <a:cubicBezTo>
                    <a:pt x="5541" y="3741"/>
                    <a:pt x="5541" y="3747"/>
                    <a:pt x="5541" y="3753"/>
                  </a:cubicBezTo>
                  <a:cubicBezTo>
                    <a:pt x="5541" y="3747"/>
                    <a:pt x="5541" y="3747"/>
                    <a:pt x="5535" y="3741"/>
                  </a:cubicBezTo>
                  <a:close/>
                  <a:moveTo>
                    <a:pt x="5541" y="3765"/>
                  </a:moveTo>
                  <a:cubicBezTo>
                    <a:pt x="5544" y="3768"/>
                    <a:pt x="5546" y="3772"/>
                    <a:pt x="5546" y="3774"/>
                  </a:cubicBezTo>
                  <a:lnTo>
                    <a:pt x="5546" y="3774"/>
                  </a:lnTo>
                  <a:cubicBezTo>
                    <a:pt x="5545" y="3771"/>
                    <a:pt x="5541" y="3770"/>
                    <a:pt x="5541" y="3765"/>
                  </a:cubicBezTo>
                  <a:close/>
                  <a:moveTo>
                    <a:pt x="345" y="0"/>
                  </a:moveTo>
                  <a:cubicBezTo>
                    <a:pt x="339" y="0"/>
                    <a:pt x="327" y="6"/>
                    <a:pt x="321" y="6"/>
                  </a:cubicBezTo>
                  <a:lnTo>
                    <a:pt x="315" y="6"/>
                  </a:lnTo>
                  <a:cubicBezTo>
                    <a:pt x="309" y="6"/>
                    <a:pt x="297" y="12"/>
                    <a:pt x="291" y="12"/>
                  </a:cubicBezTo>
                  <a:cubicBezTo>
                    <a:pt x="286" y="24"/>
                    <a:pt x="280" y="24"/>
                    <a:pt x="268" y="30"/>
                  </a:cubicBezTo>
                  <a:cubicBezTo>
                    <a:pt x="262" y="36"/>
                    <a:pt x="256" y="36"/>
                    <a:pt x="238" y="42"/>
                  </a:cubicBezTo>
                  <a:cubicBezTo>
                    <a:pt x="238" y="42"/>
                    <a:pt x="232" y="42"/>
                    <a:pt x="232" y="53"/>
                  </a:cubicBezTo>
                  <a:cubicBezTo>
                    <a:pt x="226" y="53"/>
                    <a:pt x="226" y="59"/>
                    <a:pt x="220" y="59"/>
                  </a:cubicBezTo>
                  <a:cubicBezTo>
                    <a:pt x="208" y="65"/>
                    <a:pt x="196" y="71"/>
                    <a:pt x="191" y="89"/>
                  </a:cubicBezTo>
                  <a:lnTo>
                    <a:pt x="179" y="95"/>
                  </a:lnTo>
                  <a:lnTo>
                    <a:pt x="161" y="119"/>
                  </a:lnTo>
                  <a:lnTo>
                    <a:pt x="149" y="125"/>
                  </a:lnTo>
                  <a:lnTo>
                    <a:pt x="131" y="148"/>
                  </a:lnTo>
                  <a:lnTo>
                    <a:pt x="119" y="154"/>
                  </a:lnTo>
                  <a:cubicBezTo>
                    <a:pt x="113" y="172"/>
                    <a:pt x="107" y="178"/>
                    <a:pt x="101" y="190"/>
                  </a:cubicBezTo>
                  <a:cubicBezTo>
                    <a:pt x="90" y="208"/>
                    <a:pt x="84" y="214"/>
                    <a:pt x="78" y="232"/>
                  </a:cubicBezTo>
                  <a:cubicBezTo>
                    <a:pt x="78" y="238"/>
                    <a:pt x="72" y="238"/>
                    <a:pt x="72" y="243"/>
                  </a:cubicBezTo>
                  <a:cubicBezTo>
                    <a:pt x="60" y="249"/>
                    <a:pt x="60" y="267"/>
                    <a:pt x="54" y="273"/>
                  </a:cubicBezTo>
                  <a:cubicBezTo>
                    <a:pt x="54" y="273"/>
                    <a:pt x="54" y="279"/>
                    <a:pt x="48" y="279"/>
                  </a:cubicBezTo>
                  <a:cubicBezTo>
                    <a:pt x="42" y="297"/>
                    <a:pt x="30" y="309"/>
                    <a:pt x="30" y="321"/>
                  </a:cubicBezTo>
                  <a:cubicBezTo>
                    <a:pt x="24" y="333"/>
                    <a:pt x="24" y="338"/>
                    <a:pt x="18" y="356"/>
                  </a:cubicBezTo>
                  <a:lnTo>
                    <a:pt x="18" y="362"/>
                  </a:lnTo>
                  <a:lnTo>
                    <a:pt x="18" y="368"/>
                  </a:lnTo>
                  <a:cubicBezTo>
                    <a:pt x="18" y="380"/>
                    <a:pt x="12" y="392"/>
                    <a:pt x="12" y="398"/>
                  </a:cubicBezTo>
                  <a:lnTo>
                    <a:pt x="12" y="410"/>
                  </a:lnTo>
                  <a:cubicBezTo>
                    <a:pt x="12" y="422"/>
                    <a:pt x="1" y="439"/>
                    <a:pt x="1" y="445"/>
                  </a:cubicBezTo>
                  <a:lnTo>
                    <a:pt x="1" y="475"/>
                  </a:lnTo>
                  <a:lnTo>
                    <a:pt x="1" y="505"/>
                  </a:lnTo>
                  <a:lnTo>
                    <a:pt x="1" y="511"/>
                  </a:lnTo>
                  <a:lnTo>
                    <a:pt x="1" y="528"/>
                  </a:lnTo>
                  <a:lnTo>
                    <a:pt x="1" y="534"/>
                  </a:lnTo>
                  <a:lnTo>
                    <a:pt x="1" y="540"/>
                  </a:lnTo>
                  <a:cubicBezTo>
                    <a:pt x="1" y="546"/>
                    <a:pt x="1" y="546"/>
                    <a:pt x="12" y="558"/>
                  </a:cubicBezTo>
                  <a:lnTo>
                    <a:pt x="12" y="564"/>
                  </a:lnTo>
                  <a:cubicBezTo>
                    <a:pt x="12" y="570"/>
                    <a:pt x="18" y="576"/>
                    <a:pt x="18" y="588"/>
                  </a:cubicBezTo>
                  <a:cubicBezTo>
                    <a:pt x="18" y="594"/>
                    <a:pt x="24" y="600"/>
                    <a:pt x="24" y="606"/>
                  </a:cubicBezTo>
                  <a:lnTo>
                    <a:pt x="24" y="618"/>
                  </a:lnTo>
                  <a:cubicBezTo>
                    <a:pt x="24" y="624"/>
                    <a:pt x="30" y="624"/>
                    <a:pt x="30" y="629"/>
                  </a:cubicBezTo>
                  <a:lnTo>
                    <a:pt x="42" y="635"/>
                  </a:lnTo>
                  <a:lnTo>
                    <a:pt x="48" y="647"/>
                  </a:lnTo>
                  <a:lnTo>
                    <a:pt x="54" y="653"/>
                  </a:lnTo>
                  <a:cubicBezTo>
                    <a:pt x="60" y="659"/>
                    <a:pt x="60" y="659"/>
                    <a:pt x="72" y="659"/>
                  </a:cubicBezTo>
                  <a:lnTo>
                    <a:pt x="5554" y="3796"/>
                  </a:lnTo>
                  <a:lnTo>
                    <a:pt x="5554" y="3796"/>
                  </a:lnTo>
                  <a:cubicBezTo>
                    <a:pt x="5555" y="3798"/>
                    <a:pt x="5557" y="3800"/>
                    <a:pt x="5561" y="3800"/>
                  </a:cubicBezTo>
                  <a:lnTo>
                    <a:pt x="5561" y="3800"/>
                  </a:lnTo>
                  <a:lnTo>
                    <a:pt x="5624" y="3836"/>
                  </a:lnTo>
                  <a:cubicBezTo>
                    <a:pt x="5612" y="3836"/>
                    <a:pt x="5612" y="3830"/>
                    <a:pt x="5606" y="3830"/>
                  </a:cubicBezTo>
                  <a:lnTo>
                    <a:pt x="5606" y="3830"/>
                  </a:lnTo>
                  <a:cubicBezTo>
                    <a:pt x="5632" y="3847"/>
                    <a:pt x="5661" y="3856"/>
                    <a:pt x="5694" y="3856"/>
                  </a:cubicBezTo>
                  <a:cubicBezTo>
                    <a:pt x="5729" y="3856"/>
                    <a:pt x="5768" y="3846"/>
                    <a:pt x="5808" y="3824"/>
                  </a:cubicBezTo>
                  <a:cubicBezTo>
                    <a:pt x="5956" y="3735"/>
                    <a:pt x="6075" y="3527"/>
                    <a:pt x="6075" y="3355"/>
                  </a:cubicBezTo>
                  <a:cubicBezTo>
                    <a:pt x="6069" y="3272"/>
                    <a:pt x="6039" y="3212"/>
                    <a:pt x="5992" y="3183"/>
                  </a:cubicBezTo>
                  <a:lnTo>
                    <a:pt x="446" y="6"/>
                  </a:lnTo>
                  <a:cubicBezTo>
                    <a:pt x="440" y="0"/>
                    <a:pt x="434" y="0"/>
                    <a:pt x="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>
              <a:off x="14383308" y="4721037"/>
              <a:ext cx="212640" cy="243949"/>
            </a:xfrm>
            <a:custGeom>
              <a:avLst/>
              <a:gdLst/>
              <a:ahLst/>
              <a:cxnLst/>
              <a:rect l="l" t="t" r="r" b="b"/>
              <a:pathLst>
                <a:path w="980" h="1159" extrusionOk="0">
                  <a:moveTo>
                    <a:pt x="0" y="0"/>
                  </a:moveTo>
                  <a:lnTo>
                    <a:pt x="725" y="1010"/>
                  </a:lnTo>
                  <a:lnTo>
                    <a:pt x="980" y="1158"/>
                  </a:lnTo>
                  <a:lnTo>
                    <a:pt x="262" y="149"/>
                  </a:lnTo>
                  <a:lnTo>
                    <a:pt x="0" y="0"/>
                  </a:lnTo>
                  <a:close/>
                  <a:moveTo>
                    <a:pt x="980" y="1158"/>
                  </a:moveTo>
                  <a:lnTo>
                    <a:pt x="980" y="1158"/>
                  </a:lnTo>
                  <a:lnTo>
                    <a:pt x="980" y="11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>
              <a:off x="14383308" y="4332278"/>
              <a:ext cx="211555" cy="420123"/>
            </a:xfrm>
            <a:custGeom>
              <a:avLst/>
              <a:gdLst/>
              <a:ahLst/>
              <a:cxnLst/>
              <a:rect l="l" t="t" r="r" b="b"/>
              <a:pathLst>
                <a:path w="975" h="1996" extrusionOk="0">
                  <a:moveTo>
                    <a:pt x="719" y="1"/>
                  </a:moveTo>
                  <a:lnTo>
                    <a:pt x="0" y="1847"/>
                  </a:lnTo>
                  <a:lnTo>
                    <a:pt x="262" y="1996"/>
                  </a:lnTo>
                  <a:lnTo>
                    <a:pt x="974" y="14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>
              <a:off x="14539099" y="4158631"/>
              <a:ext cx="366262" cy="205220"/>
            </a:xfrm>
            <a:custGeom>
              <a:avLst/>
              <a:gdLst/>
              <a:ahLst/>
              <a:cxnLst/>
              <a:rect l="l" t="t" r="r" b="b"/>
              <a:pathLst>
                <a:path w="1688" h="975" extrusionOk="0">
                  <a:moveTo>
                    <a:pt x="1432" y="0"/>
                  </a:moveTo>
                  <a:lnTo>
                    <a:pt x="1" y="826"/>
                  </a:lnTo>
                  <a:lnTo>
                    <a:pt x="256" y="974"/>
                  </a:lnTo>
                  <a:lnTo>
                    <a:pt x="1687" y="149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>
              <a:off x="14439939" y="4189782"/>
              <a:ext cx="622516" cy="775207"/>
            </a:xfrm>
            <a:custGeom>
              <a:avLst/>
              <a:gdLst/>
              <a:ahLst/>
              <a:cxnLst/>
              <a:rect l="l" t="t" r="r" b="b"/>
              <a:pathLst>
                <a:path w="2869" h="3683" extrusionOk="0">
                  <a:moveTo>
                    <a:pt x="2144" y="1"/>
                  </a:moveTo>
                  <a:lnTo>
                    <a:pt x="713" y="826"/>
                  </a:lnTo>
                  <a:lnTo>
                    <a:pt x="1" y="2673"/>
                  </a:lnTo>
                  <a:lnTo>
                    <a:pt x="719" y="3682"/>
                  </a:lnTo>
                  <a:lnTo>
                    <a:pt x="2150" y="2857"/>
                  </a:lnTo>
                  <a:lnTo>
                    <a:pt x="2869" y="1010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>
              <a:off x="11382496" y="3160618"/>
              <a:ext cx="274697" cy="316355"/>
            </a:xfrm>
            <a:custGeom>
              <a:avLst/>
              <a:gdLst/>
              <a:ahLst/>
              <a:cxnLst/>
              <a:rect l="l" t="t" r="r" b="b"/>
              <a:pathLst>
                <a:path w="1266" h="1503" extrusionOk="0">
                  <a:moveTo>
                    <a:pt x="1" y="0"/>
                  </a:moveTo>
                  <a:lnTo>
                    <a:pt x="939" y="1306"/>
                  </a:lnTo>
                  <a:lnTo>
                    <a:pt x="1266" y="1502"/>
                  </a:lnTo>
                  <a:lnTo>
                    <a:pt x="1266" y="1502"/>
                  </a:lnTo>
                  <a:lnTo>
                    <a:pt x="333" y="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>
              <a:off x="11382496" y="2659251"/>
              <a:ext cx="272093" cy="541571"/>
            </a:xfrm>
            <a:custGeom>
              <a:avLst/>
              <a:gdLst/>
              <a:ahLst/>
              <a:cxnLst/>
              <a:rect l="l" t="t" r="r" b="b"/>
              <a:pathLst>
                <a:path w="1254" h="2573" extrusionOk="0">
                  <a:moveTo>
                    <a:pt x="927" y="1"/>
                  </a:moveTo>
                  <a:lnTo>
                    <a:pt x="1" y="2382"/>
                  </a:lnTo>
                  <a:lnTo>
                    <a:pt x="333" y="2572"/>
                  </a:lnTo>
                  <a:lnTo>
                    <a:pt x="1254" y="185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>
              <a:off x="11583635" y="2433194"/>
              <a:ext cx="474318" cy="265208"/>
            </a:xfrm>
            <a:custGeom>
              <a:avLst/>
              <a:gdLst/>
              <a:ahLst/>
              <a:cxnLst/>
              <a:rect l="l" t="t" r="r" b="b"/>
              <a:pathLst>
                <a:path w="2186" h="1260" extrusionOk="0">
                  <a:moveTo>
                    <a:pt x="1859" y="0"/>
                  </a:moveTo>
                  <a:lnTo>
                    <a:pt x="0" y="1075"/>
                  </a:lnTo>
                  <a:lnTo>
                    <a:pt x="327" y="1259"/>
                  </a:lnTo>
                  <a:lnTo>
                    <a:pt x="2185" y="19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11650465" y="3104209"/>
              <a:ext cx="686959" cy="476532"/>
            </a:xfrm>
            <a:custGeom>
              <a:avLst/>
              <a:gdLst/>
              <a:ahLst/>
              <a:cxnLst/>
              <a:rect l="l" t="t" r="r" b="b"/>
              <a:pathLst>
                <a:path w="3166" h="2264" extrusionOk="0">
                  <a:moveTo>
                    <a:pt x="1" y="1"/>
                  </a:moveTo>
                  <a:lnTo>
                    <a:pt x="512" y="725"/>
                  </a:lnTo>
                  <a:lnTo>
                    <a:pt x="3166" y="2263"/>
                  </a:lnTo>
                  <a:lnTo>
                    <a:pt x="3166" y="2263"/>
                  </a:lnTo>
                  <a:lnTo>
                    <a:pt x="2655" y="15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>
              <a:off x="11650465" y="2829320"/>
              <a:ext cx="685657" cy="600086"/>
            </a:xfrm>
            <a:custGeom>
              <a:avLst/>
              <a:gdLst/>
              <a:ahLst/>
              <a:cxnLst/>
              <a:rect l="l" t="t" r="r" b="b"/>
              <a:pathLst>
                <a:path w="3160" h="2851" extrusionOk="0">
                  <a:moveTo>
                    <a:pt x="506" y="1"/>
                  </a:moveTo>
                  <a:lnTo>
                    <a:pt x="1" y="1307"/>
                  </a:lnTo>
                  <a:lnTo>
                    <a:pt x="2655" y="2851"/>
                  </a:lnTo>
                  <a:lnTo>
                    <a:pt x="3160" y="154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>
              <a:off x="11760039" y="2705557"/>
              <a:ext cx="796534" cy="448959"/>
            </a:xfrm>
            <a:custGeom>
              <a:avLst/>
              <a:gdLst/>
              <a:ahLst/>
              <a:cxnLst/>
              <a:rect l="l" t="t" r="r" b="b"/>
              <a:pathLst>
                <a:path w="3671" h="2133" extrusionOk="0">
                  <a:moveTo>
                    <a:pt x="1016" y="1"/>
                  </a:moveTo>
                  <a:lnTo>
                    <a:pt x="1" y="589"/>
                  </a:lnTo>
                  <a:lnTo>
                    <a:pt x="2655" y="2132"/>
                  </a:lnTo>
                  <a:lnTo>
                    <a:pt x="3670" y="1550"/>
                  </a:lnTo>
                  <a:lnTo>
                    <a:pt x="1016" y="1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>
              <a:off x="12355211" y="3376783"/>
              <a:ext cx="1094230" cy="661336"/>
            </a:xfrm>
            <a:custGeom>
              <a:avLst/>
              <a:gdLst/>
              <a:ahLst/>
              <a:cxnLst/>
              <a:rect l="l" t="t" r="r" b="b"/>
              <a:pathLst>
                <a:path w="5043" h="3142" extrusionOk="0">
                  <a:moveTo>
                    <a:pt x="1" y="0"/>
                  </a:moveTo>
                  <a:lnTo>
                    <a:pt x="262" y="357"/>
                  </a:lnTo>
                  <a:lnTo>
                    <a:pt x="5042" y="3142"/>
                  </a:lnTo>
                  <a:lnTo>
                    <a:pt x="4787" y="2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>
              <a:off x="12355211" y="3240601"/>
              <a:ext cx="1094230" cy="722586"/>
            </a:xfrm>
            <a:custGeom>
              <a:avLst/>
              <a:gdLst/>
              <a:ahLst/>
              <a:cxnLst/>
              <a:rect l="l" t="t" r="r" b="b"/>
              <a:pathLst>
                <a:path w="5043" h="3433" extrusionOk="0">
                  <a:moveTo>
                    <a:pt x="256" y="0"/>
                  </a:moveTo>
                  <a:lnTo>
                    <a:pt x="1" y="647"/>
                  </a:lnTo>
                  <a:lnTo>
                    <a:pt x="4787" y="3432"/>
                  </a:lnTo>
                  <a:lnTo>
                    <a:pt x="5042" y="277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12410757" y="3178088"/>
              <a:ext cx="1148041" cy="647655"/>
            </a:xfrm>
            <a:custGeom>
              <a:avLst/>
              <a:gdLst/>
              <a:ahLst/>
              <a:cxnLst/>
              <a:rect l="l" t="t" r="r" b="b"/>
              <a:pathLst>
                <a:path w="5291" h="3077" extrusionOk="0">
                  <a:moveTo>
                    <a:pt x="505" y="0"/>
                  </a:moveTo>
                  <a:lnTo>
                    <a:pt x="0" y="297"/>
                  </a:lnTo>
                  <a:lnTo>
                    <a:pt x="4786" y="3076"/>
                  </a:lnTo>
                  <a:lnTo>
                    <a:pt x="5291" y="278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14383308" y="4726600"/>
              <a:ext cx="212640" cy="243949"/>
            </a:xfrm>
            <a:custGeom>
              <a:avLst/>
              <a:gdLst/>
              <a:ahLst/>
              <a:cxnLst/>
              <a:rect l="l" t="t" r="r" b="b"/>
              <a:pathLst>
                <a:path w="980" h="1159" extrusionOk="0">
                  <a:moveTo>
                    <a:pt x="0" y="0"/>
                  </a:moveTo>
                  <a:lnTo>
                    <a:pt x="725" y="1010"/>
                  </a:lnTo>
                  <a:lnTo>
                    <a:pt x="980" y="1158"/>
                  </a:lnTo>
                  <a:lnTo>
                    <a:pt x="262" y="149"/>
                  </a:lnTo>
                  <a:lnTo>
                    <a:pt x="0" y="0"/>
                  </a:lnTo>
                  <a:close/>
                  <a:moveTo>
                    <a:pt x="980" y="1158"/>
                  </a:moveTo>
                  <a:lnTo>
                    <a:pt x="980" y="1158"/>
                  </a:lnTo>
                  <a:lnTo>
                    <a:pt x="980" y="1158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14383308" y="4337841"/>
              <a:ext cx="211555" cy="420123"/>
            </a:xfrm>
            <a:custGeom>
              <a:avLst/>
              <a:gdLst/>
              <a:ahLst/>
              <a:cxnLst/>
              <a:rect l="l" t="t" r="r" b="b"/>
              <a:pathLst>
                <a:path w="975" h="1996" extrusionOk="0">
                  <a:moveTo>
                    <a:pt x="719" y="1"/>
                  </a:moveTo>
                  <a:lnTo>
                    <a:pt x="0" y="1847"/>
                  </a:lnTo>
                  <a:lnTo>
                    <a:pt x="262" y="1996"/>
                  </a:lnTo>
                  <a:lnTo>
                    <a:pt x="974" y="14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14539099" y="4164194"/>
              <a:ext cx="366262" cy="205220"/>
            </a:xfrm>
            <a:custGeom>
              <a:avLst/>
              <a:gdLst/>
              <a:ahLst/>
              <a:cxnLst/>
              <a:rect l="l" t="t" r="r" b="b"/>
              <a:pathLst>
                <a:path w="1688" h="975" extrusionOk="0">
                  <a:moveTo>
                    <a:pt x="1432" y="0"/>
                  </a:moveTo>
                  <a:lnTo>
                    <a:pt x="1" y="826"/>
                  </a:lnTo>
                  <a:lnTo>
                    <a:pt x="256" y="974"/>
                  </a:lnTo>
                  <a:lnTo>
                    <a:pt x="1687" y="149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1882175" y="2775750"/>
              <a:ext cx="122900" cy="74550"/>
            </a:xfrm>
            <a:custGeom>
              <a:avLst/>
              <a:gdLst/>
              <a:ahLst/>
              <a:cxnLst/>
              <a:rect l="l" t="t" r="r" b="b"/>
              <a:pathLst>
                <a:path w="4916" h="2982" extrusionOk="0">
                  <a:moveTo>
                    <a:pt x="119" y="0"/>
                  </a:moveTo>
                  <a:lnTo>
                    <a:pt x="4916" y="2391"/>
                  </a:lnTo>
                  <a:lnTo>
                    <a:pt x="4916" y="2833"/>
                  </a:lnTo>
                  <a:lnTo>
                    <a:pt x="4076" y="2982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99" name="Google Shape;1299;p45"/>
            <p:cNvSpPr/>
            <p:nvPr/>
          </p:nvSpPr>
          <p:spPr>
            <a:xfrm>
              <a:off x="9708860" y="-1666675"/>
              <a:ext cx="121106" cy="76743"/>
            </a:xfrm>
            <a:custGeom>
              <a:avLst/>
              <a:gdLst/>
              <a:ahLst/>
              <a:cxnLst/>
              <a:rect l="l" t="t" r="r" b="b"/>
              <a:pathLst>
                <a:path w="3025" h="1976" extrusionOk="0">
                  <a:moveTo>
                    <a:pt x="0" y="0"/>
                  </a:moveTo>
                  <a:lnTo>
                    <a:pt x="3025" y="1476"/>
                  </a:lnTo>
                  <a:lnTo>
                    <a:pt x="2953" y="1786"/>
                  </a:lnTo>
                  <a:lnTo>
                    <a:pt x="2215" y="1976"/>
                  </a:lnTo>
                  <a:lnTo>
                    <a:pt x="24" y="2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xoplanets.nasa.gov/system/planets/planet_images/7608_1642_Luhman16A1280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288280" y="1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https://exoplanets.nasa.gov/eyes-on-exoplanets/?destinations=/alien-worlds/strange-new-worlds/#/planet/TYC_8998-760-1_b/</a:t>
            </a:r>
          </a:p>
        </p:txBody>
      </p:sp>
      <p:sp>
        <p:nvSpPr>
          <p:cNvPr id="3" name="Pravokutnik 2"/>
          <p:cNvSpPr/>
          <p:nvPr/>
        </p:nvSpPr>
        <p:spPr>
          <a:xfrm>
            <a:off x="2831780" y="4505742"/>
            <a:ext cx="3480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7.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TYC 8998-760-1</a:t>
            </a:r>
          </a:p>
        </p:txBody>
      </p:sp>
    </p:spTree>
    <p:extLst>
      <p:ext uri="{BB962C8B-B14F-4D97-AF65-F5344CB8AC3E}">
        <p14:creationId xmlns:p14="http://schemas.microsoft.com/office/powerpoint/2010/main" val="318051593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jagram toka: Ručni unos 4"/>
          <p:cNvSpPr/>
          <p:nvPr/>
        </p:nvSpPr>
        <p:spPr>
          <a:xfrm flipH="1">
            <a:off x="835819" y="1958887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186" y="1745468"/>
            <a:ext cx="4852150" cy="2218705"/>
          </a:xfrm>
        </p:spPr>
        <p:txBody>
          <a:bodyPr/>
          <a:lstStyle/>
          <a:p>
            <a:pPr marL="114300" indent="0" algn="r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55 </a:t>
            </a:r>
            <a:r>
              <a:rPr lang="hr-HR" sz="2400" b="1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Cancri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e (</a:t>
            </a:r>
            <a:r>
              <a:rPr lang="hr-HR" sz="2400" b="1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Janssen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)</a:t>
            </a:r>
          </a:p>
          <a:p>
            <a:pPr marL="114300" indent="0" algn="r">
              <a:buNone/>
            </a:pPr>
            <a:endParaRPr lang="hr-HR" sz="2400" b="1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super-Zemlja</a:t>
            </a: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revolucija traje 0.7 dana</a:t>
            </a: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rastopljena površina bogata ugljikom</a:t>
            </a: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velike temperature 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 nastanak dijamanata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2" y="134207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DIJAMANTNI DIV</a:t>
            </a:r>
          </a:p>
        </p:txBody>
      </p:sp>
      <p:sp>
        <p:nvSpPr>
          <p:cNvPr id="4" name="Dijagram toka: Ručni unos 3"/>
          <p:cNvSpPr/>
          <p:nvPr/>
        </p:nvSpPr>
        <p:spPr>
          <a:xfrm flipH="1">
            <a:off x="949660" y="1801399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1059665" y="2222313"/>
            <a:ext cx="2113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Copernicus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41 svjetlosnih god.</a:t>
            </a:r>
          </a:p>
          <a:p>
            <a:pPr marL="285750" indent="-285750">
              <a:buBlip>
                <a:blip r:embed="rId2"/>
              </a:buBlip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radijalna brzina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xoplanets.nasa.gov/system/planets/planet_images/7005_1332_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501640" y="49434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https://exoplanets.nasa.gov/eyes-on-exoplanets/?destinations=/alien-worlds/strange-new-worlds/#/planet/55_Cnc_e/</a:t>
            </a:r>
          </a:p>
        </p:txBody>
      </p:sp>
      <p:sp>
        <p:nvSpPr>
          <p:cNvPr id="4" name="Pravokutnik 3"/>
          <p:cNvSpPr/>
          <p:nvPr/>
        </p:nvSpPr>
        <p:spPr>
          <a:xfrm>
            <a:off x="0" y="0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7.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55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Cancri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e (Janssen)</a:t>
            </a:r>
          </a:p>
          <a:p>
            <a:endParaRPr lang="en-US" sz="1200" i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265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4"/>
          <p:cNvSpPr txBox="1">
            <a:spLocks noGrp="1"/>
          </p:cNvSpPr>
          <p:nvPr>
            <p:ph type="title"/>
          </p:nvPr>
        </p:nvSpPr>
        <p:spPr>
          <a:xfrm>
            <a:off x="554821" y="1484448"/>
            <a:ext cx="4227195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>
                <a:latin typeface="Agency FB" panose="020B0503020202020204" pitchFamily="34" charset="0"/>
              </a:rPr>
              <a:t>HVALA NA POZORNOSTI!</a:t>
            </a:r>
            <a:endParaRPr sz="6000" dirty="0">
              <a:latin typeface="Agency FB" panose="020B0503020202020204" pitchFamily="34" charset="0"/>
            </a:endParaRPr>
          </a:p>
        </p:txBody>
      </p:sp>
      <p:sp>
        <p:nvSpPr>
          <p:cNvPr id="1169" name="Google Shape;1169;p44"/>
          <p:cNvSpPr txBox="1">
            <a:spLocks noGrp="1"/>
          </p:cNvSpPr>
          <p:nvPr>
            <p:ph type="subTitle" idx="1"/>
          </p:nvPr>
        </p:nvSpPr>
        <p:spPr>
          <a:xfrm>
            <a:off x="1426967" y="2977637"/>
            <a:ext cx="3775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latin typeface="Bahnschrift SemiLight Condensed" panose="020B0502040204020203" pitchFamily="34" charset="0"/>
              </a:rPr>
              <a:t>Pitanja?</a:t>
            </a:r>
            <a:endParaRPr sz="2000" dirty="0">
              <a:latin typeface="Bahnschrift SemiLight Condensed" panose="020B0502040204020203" pitchFamily="34" charset="0"/>
            </a:endParaRPr>
          </a:p>
        </p:txBody>
      </p:sp>
      <p:grpSp>
        <p:nvGrpSpPr>
          <p:cNvPr id="1170" name="Google Shape;1170;p44"/>
          <p:cNvGrpSpPr/>
          <p:nvPr/>
        </p:nvGrpSpPr>
        <p:grpSpPr>
          <a:xfrm rot="-1777981">
            <a:off x="7049861" y="3213410"/>
            <a:ext cx="1564899" cy="1447935"/>
            <a:chOff x="4730175" y="1009275"/>
            <a:chExt cx="2967982" cy="2746149"/>
          </a:xfrm>
        </p:grpSpPr>
        <p:sp>
          <p:nvSpPr>
            <p:cNvPr id="1171" name="Google Shape;1171;p44"/>
            <p:cNvSpPr/>
            <p:nvPr/>
          </p:nvSpPr>
          <p:spPr>
            <a:xfrm>
              <a:off x="4730175" y="1009275"/>
              <a:ext cx="2879900" cy="2746149"/>
            </a:xfrm>
            <a:custGeom>
              <a:avLst/>
              <a:gdLst/>
              <a:ahLst/>
              <a:cxnLst/>
              <a:rect l="l" t="t" r="r" b="b"/>
              <a:pathLst>
                <a:path w="44937" h="42850" extrusionOk="0">
                  <a:moveTo>
                    <a:pt x="23098" y="1"/>
                  </a:moveTo>
                  <a:cubicBezTo>
                    <a:pt x="22050" y="1"/>
                    <a:pt x="21001" y="78"/>
                    <a:pt x="19961" y="232"/>
                  </a:cubicBezTo>
                  <a:cubicBezTo>
                    <a:pt x="18888" y="408"/>
                    <a:pt x="17815" y="661"/>
                    <a:pt x="16781" y="974"/>
                  </a:cubicBezTo>
                  <a:cubicBezTo>
                    <a:pt x="14264" y="1754"/>
                    <a:pt x="11844" y="3022"/>
                    <a:pt x="9679" y="4778"/>
                  </a:cubicBezTo>
                  <a:cubicBezTo>
                    <a:pt x="8820" y="5461"/>
                    <a:pt x="8059" y="6183"/>
                    <a:pt x="7357" y="6944"/>
                  </a:cubicBezTo>
                  <a:cubicBezTo>
                    <a:pt x="7045" y="7276"/>
                    <a:pt x="6752" y="7627"/>
                    <a:pt x="6459" y="7998"/>
                  </a:cubicBezTo>
                  <a:cubicBezTo>
                    <a:pt x="235" y="15685"/>
                    <a:pt x="1" y="26905"/>
                    <a:pt x="6479" y="34904"/>
                  </a:cubicBezTo>
                  <a:cubicBezTo>
                    <a:pt x="10704" y="40132"/>
                    <a:pt x="16889" y="42850"/>
                    <a:pt x="23127" y="42850"/>
                  </a:cubicBezTo>
                  <a:cubicBezTo>
                    <a:pt x="25992" y="42850"/>
                    <a:pt x="28868" y="42276"/>
                    <a:pt x="31571" y="41109"/>
                  </a:cubicBezTo>
                  <a:cubicBezTo>
                    <a:pt x="32839" y="40563"/>
                    <a:pt x="34088" y="39880"/>
                    <a:pt x="35259" y="39060"/>
                  </a:cubicBezTo>
                  <a:cubicBezTo>
                    <a:pt x="35707" y="38748"/>
                    <a:pt x="36137" y="38436"/>
                    <a:pt x="36546" y="38085"/>
                  </a:cubicBezTo>
                  <a:cubicBezTo>
                    <a:pt x="37112" y="37636"/>
                    <a:pt x="37620" y="37168"/>
                    <a:pt x="38146" y="36661"/>
                  </a:cubicBezTo>
                  <a:cubicBezTo>
                    <a:pt x="38439" y="36368"/>
                    <a:pt x="38693" y="36056"/>
                    <a:pt x="38966" y="35783"/>
                  </a:cubicBezTo>
                  <a:cubicBezTo>
                    <a:pt x="40019" y="34592"/>
                    <a:pt x="40937" y="33344"/>
                    <a:pt x="41697" y="31997"/>
                  </a:cubicBezTo>
                  <a:cubicBezTo>
                    <a:pt x="41912" y="31607"/>
                    <a:pt x="42107" y="31217"/>
                    <a:pt x="42302" y="30827"/>
                  </a:cubicBezTo>
                  <a:cubicBezTo>
                    <a:pt x="44293" y="26768"/>
                    <a:pt x="44936" y="22222"/>
                    <a:pt x="44195" y="17793"/>
                  </a:cubicBezTo>
                  <a:cubicBezTo>
                    <a:pt x="44195" y="17715"/>
                    <a:pt x="44156" y="17676"/>
                    <a:pt x="44156" y="17598"/>
                  </a:cubicBezTo>
                  <a:lnTo>
                    <a:pt x="44097" y="17227"/>
                  </a:lnTo>
                  <a:cubicBezTo>
                    <a:pt x="43941" y="16505"/>
                    <a:pt x="43746" y="15763"/>
                    <a:pt x="43532" y="15061"/>
                  </a:cubicBezTo>
                  <a:cubicBezTo>
                    <a:pt x="42771" y="12544"/>
                    <a:pt x="41502" y="10144"/>
                    <a:pt x="39746" y="7959"/>
                  </a:cubicBezTo>
                  <a:cubicBezTo>
                    <a:pt x="37951" y="5734"/>
                    <a:pt x="35746" y="3939"/>
                    <a:pt x="33366" y="2632"/>
                  </a:cubicBezTo>
                  <a:cubicBezTo>
                    <a:pt x="32703" y="2261"/>
                    <a:pt x="32020" y="1949"/>
                    <a:pt x="31337" y="1657"/>
                  </a:cubicBezTo>
                  <a:cubicBezTo>
                    <a:pt x="31239" y="1637"/>
                    <a:pt x="31122" y="1578"/>
                    <a:pt x="31025" y="1539"/>
                  </a:cubicBezTo>
                  <a:cubicBezTo>
                    <a:pt x="30946" y="1500"/>
                    <a:pt x="30849" y="1461"/>
                    <a:pt x="30771" y="1442"/>
                  </a:cubicBezTo>
                  <a:cubicBezTo>
                    <a:pt x="30556" y="1344"/>
                    <a:pt x="30361" y="1266"/>
                    <a:pt x="30147" y="1188"/>
                  </a:cubicBezTo>
                  <a:cubicBezTo>
                    <a:pt x="27880" y="401"/>
                    <a:pt x="25491" y="1"/>
                    <a:pt x="23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5026584" y="1079196"/>
              <a:ext cx="2529726" cy="2495375"/>
            </a:xfrm>
            <a:custGeom>
              <a:avLst/>
              <a:gdLst/>
              <a:ahLst/>
              <a:cxnLst/>
              <a:rect l="l" t="t" r="r" b="b"/>
              <a:pathLst>
                <a:path w="39473" h="38937" extrusionOk="0">
                  <a:moveTo>
                    <a:pt x="20019" y="6243"/>
                  </a:moveTo>
                  <a:lnTo>
                    <a:pt x="20019" y="6243"/>
                  </a:lnTo>
                  <a:cubicBezTo>
                    <a:pt x="19687" y="6848"/>
                    <a:pt x="18946" y="7414"/>
                    <a:pt x="20156" y="7512"/>
                  </a:cubicBezTo>
                  <a:cubicBezTo>
                    <a:pt x="20487" y="7531"/>
                    <a:pt x="20839" y="8019"/>
                    <a:pt x="20605" y="8429"/>
                  </a:cubicBezTo>
                  <a:cubicBezTo>
                    <a:pt x="20467" y="8688"/>
                    <a:pt x="20270" y="8775"/>
                    <a:pt x="20021" y="8775"/>
                  </a:cubicBezTo>
                  <a:cubicBezTo>
                    <a:pt x="19513" y="8775"/>
                    <a:pt x="18786" y="8414"/>
                    <a:pt x="17893" y="8414"/>
                  </a:cubicBezTo>
                  <a:cubicBezTo>
                    <a:pt x="17610" y="8414"/>
                    <a:pt x="17310" y="8450"/>
                    <a:pt x="16995" y="8546"/>
                  </a:cubicBezTo>
                  <a:cubicBezTo>
                    <a:pt x="16971" y="8552"/>
                    <a:pt x="16948" y="8555"/>
                    <a:pt x="16924" y="8555"/>
                  </a:cubicBezTo>
                  <a:cubicBezTo>
                    <a:pt x="16729" y="8555"/>
                    <a:pt x="16518" y="8362"/>
                    <a:pt x="16292" y="8292"/>
                  </a:cubicBezTo>
                  <a:cubicBezTo>
                    <a:pt x="16663" y="7765"/>
                    <a:pt x="16858" y="7492"/>
                    <a:pt x="17229" y="6946"/>
                  </a:cubicBezTo>
                  <a:cubicBezTo>
                    <a:pt x="17270" y="6975"/>
                    <a:pt x="17325" y="6983"/>
                    <a:pt x="17385" y="6983"/>
                  </a:cubicBezTo>
                  <a:cubicBezTo>
                    <a:pt x="17461" y="6983"/>
                    <a:pt x="17545" y="6970"/>
                    <a:pt x="17620" y="6970"/>
                  </a:cubicBezTo>
                  <a:cubicBezTo>
                    <a:pt x="17770" y="6970"/>
                    <a:pt x="17885" y="7020"/>
                    <a:pt x="17834" y="7317"/>
                  </a:cubicBezTo>
                  <a:cubicBezTo>
                    <a:pt x="17834" y="7328"/>
                    <a:pt x="18102" y="7492"/>
                    <a:pt x="18357" y="7492"/>
                  </a:cubicBezTo>
                  <a:cubicBezTo>
                    <a:pt x="18548" y="7492"/>
                    <a:pt x="18731" y="7400"/>
                    <a:pt x="18790" y="7082"/>
                  </a:cubicBezTo>
                  <a:cubicBezTo>
                    <a:pt x="18887" y="6517"/>
                    <a:pt x="19531" y="6595"/>
                    <a:pt x="20019" y="6243"/>
                  </a:cubicBezTo>
                  <a:close/>
                  <a:moveTo>
                    <a:pt x="24467" y="6485"/>
                  </a:moveTo>
                  <a:cubicBezTo>
                    <a:pt x="24696" y="6485"/>
                    <a:pt x="24731" y="6750"/>
                    <a:pt x="24780" y="6946"/>
                  </a:cubicBezTo>
                  <a:cubicBezTo>
                    <a:pt x="24839" y="7278"/>
                    <a:pt x="24565" y="7121"/>
                    <a:pt x="24409" y="7199"/>
                  </a:cubicBezTo>
                  <a:cubicBezTo>
                    <a:pt x="23883" y="7414"/>
                    <a:pt x="23843" y="7999"/>
                    <a:pt x="24097" y="8078"/>
                  </a:cubicBezTo>
                  <a:cubicBezTo>
                    <a:pt x="25346" y="8468"/>
                    <a:pt x="24136" y="9580"/>
                    <a:pt x="24565" y="10204"/>
                  </a:cubicBezTo>
                  <a:cubicBezTo>
                    <a:pt x="24642" y="10311"/>
                    <a:pt x="24300" y="10430"/>
                    <a:pt x="23793" y="10430"/>
                  </a:cubicBezTo>
                  <a:cubicBezTo>
                    <a:pt x="23652" y="10430"/>
                    <a:pt x="23498" y="10421"/>
                    <a:pt x="23336" y="10399"/>
                  </a:cubicBezTo>
                  <a:cubicBezTo>
                    <a:pt x="23200" y="10107"/>
                    <a:pt x="22224" y="10068"/>
                    <a:pt x="23102" y="9307"/>
                  </a:cubicBezTo>
                  <a:cubicBezTo>
                    <a:pt x="23492" y="8995"/>
                    <a:pt x="23336" y="8780"/>
                    <a:pt x="23102" y="8526"/>
                  </a:cubicBezTo>
                  <a:cubicBezTo>
                    <a:pt x="22751" y="8175"/>
                    <a:pt x="22634" y="7609"/>
                    <a:pt x="22946" y="7219"/>
                  </a:cubicBezTo>
                  <a:cubicBezTo>
                    <a:pt x="23219" y="6868"/>
                    <a:pt x="23824" y="6673"/>
                    <a:pt x="24312" y="6517"/>
                  </a:cubicBezTo>
                  <a:cubicBezTo>
                    <a:pt x="24372" y="6495"/>
                    <a:pt x="24423" y="6485"/>
                    <a:pt x="24467" y="6485"/>
                  </a:cubicBezTo>
                  <a:close/>
                  <a:moveTo>
                    <a:pt x="35090" y="21128"/>
                  </a:moveTo>
                  <a:cubicBezTo>
                    <a:pt x="35000" y="21128"/>
                    <a:pt x="34614" y="21452"/>
                    <a:pt x="34614" y="21619"/>
                  </a:cubicBezTo>
                  <a:cubicBezTo>
                    <a:pt x="34594" y="22048"/>
                    <a:pt x="34712" y="22477"/>
                    <a:pt x="34751" y="22926"/>
                  </a:cubicBezTo>
                  <a:cubicBezTo>
                    <a:pt x="35043" y="22750"/>
                    <a:pt x="35199" y="22653"/>
                    <a:pt x="35492" y="22516"/>
                  </a:cubicBezTo>
                  <a:cubicBezTo>
                    <a:pt x="35590" y="21872"/>
                    <a:pt x="35570" y="21385"/>
                    <a:pt x="35102" y="21131"/>
                  </a:cubicBezTo>
                  <a:cubicBezTo>
                    <a:pt x="35099" y="21129"/>
                    <a:pt x="35095" y="21128"/>
                    <a:pt x="35090" y="21128"/>
                  </a:cubicBezTo>
                  <a:close/>
                  <a:moveTo>
                    <a:pt x="22011" y="28681"/>
                  </a:moveTo>
                  <a:cubicBezTo>
                    <a:pt x="21478" y="28681"/>
                    <a:pt x="21813" y="29097"/>
                    <a:pt x="21736" y="29345"/>
                  </a:cubicBezTo>
                  <a:cubicBezTo>
                    <a:pt x="21561" y="29853"/>
                    <a:pt x="21346" y="30321"/>
                    <a:pt x="20858" y="30575"/>
                  </a:cubicBezTo>
                  <a:cubicBezTo>
                    <a:pt x="20448" y="30809"/>
                    <a:pt x="20390" y="31218"/>
                    <a:pt x="20663" y="31531"/>
                  </a:cubicBezTo>
                  <a:cubicBezTo>
                    <a:pt x="20975" y="31901"/>
                    <a:pt x="21170" y="32096"/>
                    <a:pt x="20995" y="32701"/>
                  </a:cubicBezTo>
                  <a:cubicBezTo>
                    <a:pt x="20878" y="33189"/>
                    <a:pt x="21346" y="33872"/>
                    <a:pt x="21541" y="33911"/>
                  </a:cubicBezTo>
                  <a:cubicBezTo>
                    <a:pt x="21590" y="33914"/>
                    <a:pt x="21638" y="33916"/>
                    <a:pt x="21684" y="33916"/>
                  </a:cubicBezTo>
                  <a:cubicBezTo>
                    <a:pt x="23733" y="33916"/>
                    <a:pt x="22601" y="30988"/>
                    <a:pt x="22887" y="29423"/>
                  </a:cubicBezTo>
                  <a:cubicBezTo>
                    <a:pt x="22926" y="29131"/>
                    <a:pt x="22536" y="28682"/>
                    <a:pt x="22048" y="28682"/>
                  </a:cubicBezTo>
                  <a:cubicBezTo>
                    <a:pt x="22035" y="28681"/>
                    <a:pt x="22023" y="28681"/>
                    <a:pt x="22011" y="28681"/>
                  </a:cubicBezTo>
                  <a:close/>
                  <a:moveTo>
                    <a:pt x="21034" y="1"/>
                  </a:moveTo>
                  <a:cubicBezTo>
                    <a:pt x="19060" y="1"/>
                    <a:pt x="16639" y="1426"/>
                    <a:pt x="15005" y="2185"/>
                  </a:cubicBezTo>
                  <a:cubicBezTo>
                    <a:pt x="14810" y="2283"/>
                    <a:pt x="14653" y="2614"/>
                    <a:pt x="14478" y="2829"/>
                  </a:cubicBezTo>
                  <a:cubicBezTo>
                    <a:pt x="14537" y="2844"/>
                    <a:pt x="14596" y="2881"/>
                    <a:pt x="14639" y="2881"/>
                  </a:cubicBezTo>
                  <a:cubicBezTo>
                    <a:pt x="14652" y="2881"/>
                    <a:pt x="14664" y="2877"/>
                    <a:pt x="14673" y="2868"/>
                  </a:cubicBezTo>
                  <a:cubicBezTo>
                    <a:pt x="15007" y="2766"/>
                    <a:pt x="15230" y="2723"/>
                    <a:pt x="15370" y="2723"/>
                  </a:cubicBezTo>
                  <a:cubicBezTo>
                    <a:pt x="15899" y="2723"/>
                    <a:pt x="15239" y="3341"/>
                    <a:pt x="14946" y="3726"/>
                  </a:cubicBezTo>
                  <a:cubicBezTo>
                    <a:pt x="16594" y="3543"/>
                    <a:pt x="17314" y="1316"/>
                    <a:pt x="19154" y="1316"/>
                  </a:cubicBezTo>
                  <a:cubicBezTo>
                    <a:pt x="19274" y="1316"/>
                    <a:pt x="19400" y="1326"/>
                    <a:pt x="19531" y="1346"/>
                  </a:cubicBezTo>
                  <a:cubicBezTo>
                    <a:pt x="19005" y="1600"/>
                    <a:pt x="18731" y="1736"/>
                    <a:pt x="18185" y="1990"/>
                  </a:cubicBezTo>
                  <a:cubicBezTo>
                    <a:pt x="18868" y="2244"/>
                    <a:pt x="19200" y="2361"/>
                    <a:pt x="19883" y="2634"/>
                  </a:cubicBezTo>
                  <a:cubicBezTo>
                    <a:pt x="19674" y="2592"/>
                    <a:pt x="19479" y="2573"/>
                    <a:pt x="19296" y="2573"/>
                  </a:cubicBezTo>
                  <a:cubicBezTo>
                    <a:pt x="17792" y="2573"/>
                    <a:pt x="17107" y="3858"/>
                    <a:pt x="15941" y="3980"/>
                  </a:cubicBezTo>
                  <a:cubicBezTo>
                    <a:pt x="15414" y="4019"/>
                    <a:pt x="14868" y="4234"/>
                    <a:pt x="14322" y="4370"/>
                  </a:cubicBezTo>
                  <a:cubicBezTo>
                    <a:pt x="14341" y="3882"/>
                    <a:pt x="14341" y="3843"/>
                    <a:pt x="14341" y="3843"/>
                  </a:cubicBezTo>
                  <a:cubicBezTo>
                    <a:pt x="14402" y="3743"/>
                    <a:pt x="14483" y="3654"/>
                    <a:pt x="14425" y="3654"/>
                  </a:cubicBezTo>
                  <a:cubicBezTo>
                    <a:pt x="14314" y="3654"/>
                    <a:pt x="13695" y="3979"/>
                    <a:pt x="11454" y="5170"/>
                  </a:cubicBezTo>
                  <a:cubicBezTo>
                    <a:pt x="11746" y="4526"/>
                    <a:pt x="12332" y="3531"/>
                    <a:pt x="12214" y="3453"/>
                  </a:cubicBezTo>
                  <a:cubicBezTo>
                    <a:pt x="12050" y="3352"/>
                    <a:pt x="11923" y="3310"/>
                    <a:pt x="11823" y="3310"/>
                  </a:cubicBezTo>
                  <a:cubicBezTo>
                    <a:pt x="11274" y="3310"/>
                    <a:pt x="11521" y="4579"/>
                    <a:pt x="10891" y="4579"/>
                  </a:cubicBezTo>
                  <a:cubicBezTo>
                    <a:pt x="10854" y="4579"/>
                    <a:pt x="10814" y="4575"/>
                    <a:pt x="10771" y="4565"/>
                  </a:cubicBezTo>
                  <a:cubicBezTo>
                    <a:pt x="10892" y="3758"/>
                    <a:pt x="10931" y="3712"/>
                    <a:pt x="10756" y="3712"/>
                  </a:cubicBezTo>
                  <a:cubicBezTo>
                    <a:pt x="10734" y="3712"/>
                    <a:pt x="10708" y="3713"/>
                    <a:pt x="10678" y="3713"/>
                  </a:cubicBezTo>
                  <a:cubicBezTo>
                    <a:pt x="10643" y="3713"/>
                    <a:pt x="10602" y="3712"/>
                    <a:pt x="10556" y="3707"/>
                  </a:cubicBezTo>
                  <a:cubicBezTo>
                    <a:pt x="10478" y="4078"/>
                    <a:pt x="8780" y="4234"/>
                    <a:pt x="10185" y="4858"/>
                  </a:cubicBezTo>
                  <a:cubicBezTo>
                    <a:pt x="10673" y="5073"/>
                    <a:pt x="9444" y="5014"/>
                    <a:pt x="9600" y="5502"/>
                  </a:cubicBezTo>
                  <a:cubicBezTo>
                    <a:pt x="9600" y="5502"/>
                    <a:pt x="9658" y="5502"/>
                    <a:pt x="9658" y="5541"/>
                  </a:cubicBezTo>
                  <a:cubicBezTo>
                    <a:pt x="9702" y="5559"/>
                    <a:pt x="9749" y="5566"/>
                    <a:pt x="9800" y="5566"/>
                  </a:cubicBezTo>
                  <a:cubicBezTo>
                    <a:pt x="10002" y="5566"/>
                    <a:pt x="10248" y="5450"/>
                    <a:pt x="10452" y="5450"/>
                  </a:cubicBezTo>
                  <a:cubicBezTo>
                    <a:pt x="10583" y="5450"/>
                    <a:pt x="10697" y="5498"/>
                    <a:pt x="10771" y="5658"/>
                  </a:cubicBezTo>
                  <a:cubicBezTo>
                    <a:pt x="9561" y="5951"/>
                    <a:pt x="9268" y="5931"/>
                    <a:pt x="9151" y="6517"/>
                  </a:cubicBezTo>
                  <a:cubicBezTo>
                    <a:pt x="9021" y="7112"/>
                    <a:pt x="8359" y="7849"/>
                    <a:pt x="7908" y="7849"/>
                  </a:cubicBezTo>
                  <a:cubicBezTo>
                    <a:pt x="7886" y="7849"/>
                    <a:pt x="7865" y="7847"/>
                    <a:pt x="7844" y="7843"/>
                  </a:cubicBezTo>
                  <a:cubicBezTo>
                    <a:pt x="7763" y="7833"/>
                    <a:pt x="7687" y="7828"/>
                    <a:pt x="7615" y="7828"/>
                  </a:cubicBezTo>
                  <a:cubicBezTo>
                    <a:pt x="6590" y="7828"/>
                    <a:pt x="6397" y="8817"/>
                    <a:pt x="5795" y="9346"/>
                  </a:cubicBezTo>
                  <a:cubicBezTo>
                    <a:pt x="5483" y="9580"/>
                    <a:pt x="5132" y="10009"/>
                    <a:pt x="5444" y="10497"/>
                  </a:cubicBezTo>
                  <a:cubicBezTo>
                    <a:pt x="5550" y="10645"/>
                    <a:pt x="5678" y="10694"/>
                    <a:pt x="5818" y="10694"/>
                  </a:cubicBezTo>
                  <a:cubicBezTo>
                    <a:pt x="6065" y="10694"/>
                    <a:pt x="6346" y="10541"/>
                    <a:pt x="6595" y="10516"/>
                  </a:cubicBezTo>
                  <a:cubicBezTo>
                    <a:pt x="8078" y="10321"/>
                    <a:pt x="7727" y="8273"/>
                    <a:pt x="10166" y="8117"/>
                  </a:cubicBezTo>
                  <a:cubicBezTo>
                    <a:pt x="10187" y="8116"/>
                    <a:pt x="10209" y="8115"/>
                    <a:pt x="10229" y="8115"/>
                  </a:cubicBezTo>
                  <a:cubicBezTo>
                    <a:pt x="11118" y="8115"/>
                    <a:pt x="11439" y="8915"/>
                    <a:pt x="11668" y="9658"/>
                  </a:cubicBezTo>
                  <a:cubicBezTo>
                    <a:pt x="11707" y="9825"/>
                    <a:pt x="11720" y="9975"/>
                    <a:pt x="11824" y="9975"/>
                  </a:cubicBezTo>
                  <a:cubicBezTo>
                    <a:pt x="11878" y="9975"/>
                    <a:pt x="11958" y="9934"/>
                    <a:pt x="12078" y="9834"/>
                  </a:cubicBezTo>
                  <a:cubicBezTo>
                    <a:pt x="13132" y="8917"/>
                    <a:pt x="11824" y="8682"/>
                    <a:pt x="11883" y="8058"/>
                  </a:cubicBezTo>
                  <a:cubicBezTo>
                    <a:pt x="11902" y="7921"/>
                    <a:pt x="11824" y="7804"/>
                    <a:pt x="11824" y="7668"/>
                  </a:cubicBezTo>
                  <a:cubicBezTo>
                    <a:pt x="12135" y="7647"/>
                    <a:pt x="12288" y="7602"/>
                    <a:pt x="12381" y="7602"/>
                  </a:cubicBezTo>
                  <a:cubicBezTo>
                    <a:pt x="12634" y="7602"/>
                    <a:pt x="12450" y="7933"/>
                    <a:pt x="13775" y="9970"/>
                  </a:cubicBezTo>
                  <a:cubicBezTo>
                    <a:pt x="13873" y="9736"/>
                    <a:pt x="13932" y="9443"/>
                    <a:pt x="14107" y="9248"/>
                  </a:cubicBezTo>
                  <a:cubicBezTo>
                    <a:pt x="14439" y="8799"/>
                    <a:pt x="14653" y="8175"/>
                    <a:pt x="15336" y="8117"/>
                  </a:cubicBezTo>
                  <a:cubicBezTo>
                    <a:pt x="15358" y="8115"/>
                    <a:pt x="15379" y="8115"/>
                    <a:pt x="15399" y="8115"/>
                  </a:cubicBezTo>
                  <a:cubicBezTo>
                    <a:pt x="16109" y="8115"/>
                    <a:pt x="15978" y="8772"/>
                    <a:pt x="15902" y="9170"/>
                  </a:cubicBezTo>
                  <a:cubicBezTo>
                    <a:pt x="15785" y="10107"/>
                    <a:pt x="16449" y="10360"/>
                    <a:pt x="16956" y="10809"/>
                  </a:cubicBezTo>
                  <a:cubicBezTo>
                    <a:pt x="17005" y="10852"/>
                    <a:pt x="17060" y="10869"/>
                    <a:pt x="17119" y="10869"/>
                  </a:cubicBezTo>
                  <a:cubicBezTo>
                    <a:pt x="17364" y="10869"/>
                    <a:pt x="17668" y="10570"/>
                    <a:pt x="17797" y="10570"/>
                  </a:cubicBezTo>
                  <a:cubicBezTo>
                    <a:pt x="17849" y="10570"/>
                    <a:pt x="17872" y="10618"/>
                    <a:pt x="17853" y="10751"/>
                  </a:cubicBezTo>
                  <a:cubicBezTo>
                    <a:pt x="17775" y="11316"/>
                    <a:pt x="17190" y="11921"/>
                    <a:pt x="16741" y="12448"/>
                  </a:cubicBezTo>
                  <a:cubicBezTo>
                    <a:pt x="16582" y="12608"/>
                    <a:pt x="16399" y="12661"/>
                    <a:pt x="16213" y="12661"/>
                  </a:cubicBezTo>
                  <a:cubicBezTo>
                    <a:pt x="15844" y="12661"/>
                    <a:pt x="15465" y="12452"/>
                    <a:pt x="15233" y="12452"/>
                  </a:cubicBezTo>
                  <a:cubicBezTo>
                    <a:pt x="15181" y="12452"/>
                    <a:pt x="15137" y="12462"/>
                    <a:pt x="15102" y="12487"/>
                  </a:cubicBezTo>
                  <a:cubicBezTo>
                    <a:pt x="14778" y="12730"/>
                    <a:pt x="14460" y="12825"/>
                    <a:pt x="14171" y="12825"/>
                  </a:cubicBezTo>
                  <a:cubicBezTo>
                    <a:pt x="13763" y="12825"/>
                    <a:pt x="13410" y="12637"/>
                    <a:pt x="13171" y="12409"/>
                  </a:cubicBezTo>
                  <a:cubicBezTo>
                    <a:pt x="12973" y="12218"/>
                    <a:pt x="12784" y="12144"/>
                    <a:pt x="12611" y="12144"/>
                  </a:cubicBezTo>
                  <a:cubicBezTo>
                    <a:pt x="12236" y="12144"/>
                    <a:pt x="11938" y="12493"/>
                    <a:pt x="11805" y="12760"/>
                  </a:cubicBezTo>
                  <a:cubicBezTo>
                    <a:pt x="11612" y="13128"/>
                    <a:pt x="11435" y="13232"/>
                    <a:pt x="11264" y="13232"/>
                  </a:cubicBezTo>
                  <a:cubicBezTo>
                    <a:pt x="11053" y="13232"/>
                    <a:pt x="10849" y="13075"/>
                    <a:pt x="10634" y="13053"/>
                  </a:cubicBezTo>
                  <a:cubicBezTo>
                    <a:pt x="11083" y="12019"/>
                    <a:pt x="7941" y="12643"/>
                    <a:pt x="9932" y="10907"/>
                  </a:cubicBezTo>
                  <a:cubicBezTo>
                    <a:pt x="9932" y="10907"/>
                    <a:pt x="9885" y="10783"/>
                    <a:pt x="9848" y="10783"/>
                  </a:cubicBezTo>
                  <a:cubicBezTo>
                    <a:pt x="9843" y="10783"/>
                    <a:pt x="9838" y="10785"/>
                    <a:pt x="9834" y="10790"/>
                  </a:cubicBezTo>
                  <a:cubicBezTo>
                    <a:pt x="7902" y="11043"/>
                    <a:pt x="5639" y="10595"/>
                    <a:pt x="4137" y="12507"/>
                  </a:cubicBezTo>
                  <a:cubicBezTo>
                    <a:pt x="3532" y="13326"/>
                    <a:pt x="2927" y="14048"/>
                    <a:pt x="2420" y="14751"/>
                  </a:cubicBezTo>
                  <a:cubicBezTo>
                    <a:pt x="1483" y="15999"/>
                    <a:pt x="761" y="17189"/>
                    <a:pt x="371" y="18594"/>
                  </a:cubicBezTo>
                  <a:cubicBezTo>
                    <a:pt x="39" y="19785"/>
                    <a:pt x="0" y="21150"/>
                    <a:pt x="332" y="22848"/>
                  </a:cubicBezTo>
                  <a:cubicBezTo>
                    <a:pt x="540" y="23918"/>
                    <a:pt x="1540" y="24671"/>
                    <a:pt x="2584" y="24671"/>
                  </a:cubicBezTo>
                  <a:cubicBezTo>
                    <a:pt x="3007" y="24671"/>
                    <a:pt x="3437" y="24548"/>
                    <a:pt x="3824" y="24272"/>
                  </a:cubicBezTo>
                  <a:cubicBezTo>
                    <a:pt x="4173" y="24031"/>
                    <a:pt x="4447" y="23935"/>
                    <a:pt x="4672" y="23935"/>
                  </a:cubicBezTo>
                  <a:cubicBezTo>
                    <a:pt x="5510" y="23935"/>
                    <a:pt x="5667" y="25259"/>
                    <a:pt x="6480" y="25259"/>
                  </a:cubicBezTo>
                  <a:cubicBezTo>
                    <a:pt x="6523" y="25259"/>
                    <a:pt x="6568" y="25256"/>
                    <a:pt x="6615" y="25248"/>
                  </a:cubicBezTo>
                  <a:cubicBezTo>
                    <a:pt x="6615" y="27979"/>
                    <a:pt x="8585" y="30145"/>
                    <a:pt x="8605" y="32799"/>
                  </a:cubicBezTo>
                  <a:cubicBezTo>
                    <a:pt x="8605" y="34262"/>
                    <a:pt x="10380" y="35687"/>
                    <a:pt x="11375" y="37091"/>
                  </a:cubicBezTo>
                  <a:cubicBezTo>
                    <a:pt x="12017" y="38031"/>
                    <a:pt x="12669" y="38936"/>
                    <a:pt x="13769" y="38936"/>
                  </a:cubicBezTo>
                  <a:cubicBezTo>
                    <a:pt x="14108" y="38936"/>
                    <a:pt x="14490" y="38850"/>
                    <a:pt x="14927" y="38652"/>
                  </a:cubicBezTo>
                  <a:cubicBezTo>
                    <a:pt x="15375" y="38516"/>
                    <a:pt x="15707" y="38438"/>
                    <a:pt x="15980" y="38126"/>
                  </a:cubicBezTo>
                  <a:cubicBezTo>
                    <a:pt x="16995" y="36896"/>
                    <a:pt x="18146" y="35726"/>
                    <a:pt x="16683" y="34126"/>
                  </a:cubicBezTo>
                  <a:cubicBezTo>
                    <a:pt x="16312" y="33716"/>
                    <a:pt x="20487" y="32877"/>
                    <a:pt x="18458" y="29911"/>
                  </a:cubicBezTo>
                  <a:cubicBezTo>
                    <a:pt x="18244" y="29579"/>
                    <a:pt x="18400" y="28897"/>
                    <a:pt x="18127" y="28701"/>
                  </a:cubicBezTo>
                  <a:cubicBezTo>
                    <a:pt x="17073" y="27921"/>
                    <a:pt x="18224" y="27589"/>
                    <a:pt x="18536" y="27219"/>
                  </a:cubicBezTo>
                  <a:cubicBezTo>
                    <a:pt x="20390" y="25033"/>
                    <a:pt x="22848" y="23024"/>
                    <a:pt x="23609" y="20155"/>
                  </a:cubicBezTo>
                  <a:lnTo>
                    <a:pt x="23609" y="20155"/>
                  </a:lnTo>
                  <a:cubicBezTo>
                    <a:pt x="20683" y="21189"/>
                    <a:pt x="21268" y="21131"/>
                    <a:pt x="20702" y="21287"/>
                  </a:cubicBezTo>
                  <a:cubicBezTo>
                    <a:pt x="20651" y="21305"/>
                    <a:pt x="20589" y="21313"/>
                    <a:pt x="20522" y="21313"/>
                  </a:cubicBezTo>
                  <a:cubicBezTo>
                    <a:pt x="20309" y="21313"/>
                    <a:pt x="20058" y="21234"/>
                    <a:pt x="20058" y="21189"/>
                  </a:cubicBezTo>
                  <a:cubicBezTo>
                    <a:pt x="20156" y="19628"/>
                    <a:pt x="17756" y="20214"/>
                    <a:pt x="17814" y="18224"/>
                  </a:cubicBezTo>
                  <a:cubicBezTo>
                    <a:pt x="17834" y="16916"/>
                    <a:pt x="16195" y="15590"/>
                    <a:pt x="16195" y="13794"/>
                  </a:cubicBezTo>
                  <a:lnTo>
                    <a:pt x="16195" y="13794"/>
                  </a:lnTo>
                  <a:cubicBezTo>
                    <a:pt x="16663" y="13951"/>
                    <a:pt x="17170" y="13931"/>
                    <a:pt x="17268" y="14536"/>
                  </a:cubicBezTo>
                  <a:cubicBezTo>
                    <a:pt x="17678" y="16702"/>
                    <a:pt x="19531" y="18048"/>
                    <a:pt x="20156" y="20116"/>
                  </a:cubicBezTo>
                  <a:cubicBezTo>
                    <a:pt x="20196" y="20306"/>
                    <a:pt x="20482" y="20496"/>
                    <a:pt x="20777" y="20496"/>
                  </a:cubicBezTo>
                  <a:cubicBezTo>
                    <a:pt x="20906" y="20496"/>
                    <a:pt x="21038" y="20459"/>
                    <a:pt x="21151" y="20370"/>
                  </a:cubicBezTo>
                  <a:cubicBezTo>
                    <a:pt x="22146" y="19589"/>
                    <a:pt x="23453" y="19531"/>
                    <a:pt x="24429" y="18575"/>
                  </a:cubicBezTo>
                  <a:cubicBezTo>
                    <a:pt x="25151" y="17892"/>
                    <a:pt x="25892" y="17287"/>
                    <a:pt x="26380" y="16409"/>
                  </a:cubicBezTo>
                  <a:cubicBezTo>
                    <a:pt x="25862" y="16236"/>
                    <a:pt x="25673" y="15256"/>
                    <a:pt x="25052" y="15256"/>
                  </a:cubicBezTo>
                  <a:cubicBezTo>
                    <a:pt x="24832" y="15256"/>
                    <a:pt x="24558" y="15379"/>
                    <a:pt x="24195" y="15707"/>
                  </a:cubicBezTo>
                  <a:cubicBezTo>
                    <a:pt x="24132" y="15763"/>
                    <a:pt x="24028" y="15797"/>
                    <a:pt x="23928" y="15797"/>
                  </a:cubicBezTo>
                  <a:cubicBezTo>
                    <a:pt x="23718" y="15797"/>
                    <a:pt x="23532" y="15643"/>
                    <a:pt x="23824" y="15219"/>
                  </a:cubicBezTo>
                  <a:cubicBezTo>
                    <a:pt x="23902" y="15121"/>
                    <a:pt x="23843" y="14907"/>
                    <a:pt x="23824" y="14751"/>
                  </a:cubicBezTo>
                  <a:cubicBezTo>
                    <a:pt x="23824" y="14751"/>
                    <a:pt x="23763" y="14742"/>
                    <a:pt x="23705" y="14742"/>
                  </a:cubicBezTo>
                  <a:cubicBezTo>
                    <a:pt x="23677" y="14742"/>
                    <a:pt x="23648" y="14744"/>
                    <a:pt x="23629" y="14751"/>
                  </a:cubicBezTo>
                  <a:cubicBezTo>
                    <a:pt x="23365" y="14861"/>
                    <a:pt x="23166" y="14908"/>
                    <a:pt x="23016" y="14908"/>
                  </a:cubicBezTo>
                  <a:cubicBezTo>
                    <a:pt x="22267" y="14908"/>
                    <a:pt x="22721" y="13736"/>
                    <a:pt x="22283" y="13443"/>
                  </a:cubicBezTo>
                  <a:cubicBezTo>
                    <a:pt x="22263" y="13404"/>
                    <a:pt x="22478" y="12994"/>
                    <a:pt x="22556" y="12994"/>
                  </a:cubicBezTo>
                  <a:cubicBezTo>
                    <a:pt x="22751" y="12994"/>
                    <a:pt x="23063" y="13053"/>
                    <a:pt x="23122" y="13190"/>
                  </a:cubicBezTo>
                  <a:cubicBezTo>
                    <a:pt x="23674" y="14578"/>
                    <a:pt x="25037" y="14927"/>
                    <a:pt x="26232" y="14927"/>
                  </a:cubicBezTo>
                  <a:cubicBezTo>
                    <a:pt x="26600" y="14927"/>
                    <a:pt x="26951" y="14894"/>
                    <a:pt x="27258" y="14848"/>
                  </a:cubicBezTo>
                  <a:cubicBezTo>
                    <a:pt x="27562" y="14802"/>
                    <a:pt x="27839" y="14780"/>
                    <a:pt x="28092" y="14780"/>
                  </a:cubicBezTo>
                  <a:cubicBezTo>
                    <a:pt x="29450" y="14780"/>
                    <a:pt x="30139" y="15421"/>
                    <a:pt x="30731" y="16507"/>
                  </a:cubicBezTo>
                  <a:cubicBezTo>
                    <a:pt x="30834" y="16694"/>
                    <a:pt x="30998" y="16742"/>
                    <a:pt x="31167" y="16742"/>
                  </a:cubicBezTo>
                  <a:cubicBezTo>
                    <a:pt x="31349" y="16742"/>
                    <a:pt x="31539" y="16687"/>
                    <a:pt x="31671" y="16687"/>
                  </a:cubicBezTo>
                  <a:cubicBezTo>
                    <a:pt x="31789" y="16687"/>
                    <a:pt x="31862" y="16731"/>
                    <a:pt x="31843" y="16897"/>
                  </a:cubicBezTo>
                  <a:cubicBezTo>
                    <a:pt x="31726" y="18653"/>
                    <a:pt x="33014" y="19746"/>
                    <a:pt x="33502" y="21209"/>
                  </a:cubicBezTo>
                  <a:cubicBezTo>
                    <a:pt x="33564" y="21388"/>
                    <a:pt x="33631" y="21452"/>
                    <a:pt x="33710" y="21452"/>
                  </a:cubicBezTo>
                  <a:cubicBezTo>
                    <a:pt x="33802" y="21452"/>
                    <a:pt x="33911" y="21363"/>
                    <a:pt x="34048" y="21267"/>
                  </a:cubicBezTo>
                  <a:cubicBezTo>
                    <a:pt x="35121" y="20565"/>
                    <a:pt x="34438" y="19121"/>
                    <a:pt x="35453" y="18321"/>
                  </a:cubicBezTo>
                  <a:cubicBezTo>
                    <a:pt x="36272" y="17677"/>
                    <a:pt x="37268" y="17072"/>
                    <a:pt x="37638" y="15941"/>
                  </a:cubicBezTo>
                  <a:cubicBezTo>
                    <a:pt x="37645" y="15922"/>
                    <a:pt x="37783" y="15892"/>
                    <a:pt x="37987" y="15892"/>
                  </a:cubicBezTo>
                  <a:cubicBezTo>
                    <a:pt x="38407" y="15892"/>
                    <a:pt x="39104" y="16018"/>
                    <a:pt x="39472" y="16624"/>
                  </a:cubicBezTo>
                  <a:lnTo>
                    <a:pt x="39394" y="16272"/>
                  </a:lnTo>
                  <a:cubicBezTo>
                    <a:pt x="39238" y="15531"/>
                    <a:pt x="39043" y="14809"/>
                    <a:pt x="38829" y="14087"/>
                  </a:cubicBezTo>
                  <a:cubicBezTo>
                    <a:pt x="38048" y="11590"/>
                    <a:pt x="36780" y="9170"/>
                    <a:pt x="35043" y="7004"/>
                  </a:cubicBezTo>
                  <a:cubicBezTo>
                    <a:pt x="33209" y="4761"/>
                    <a:pt x="31043" y="2946"/>
                    <a:pt x="28663" y="1658"/>
                  </a:cubicBezTo>
                  <a:cubicBezTo>
                    <a:pt x="27999" y="1287"/>
                    <a:pt x="27317" y="975"/>
                    <a:pt x="26634" y="683"/>
                  </a:cubicBezTo>
                  <a:cubicBezTo>
                    <a:pt x="26536" y="624"/>
                    <a:pt x="26419" y="585"/>
                    <a:pt x="26321" y="566"/>
                  </a:cubicBezTo>
                  <a:cubicBezTo>
                    <a:pt x="25591" y="691"/>
                    <a:pt x="24759" y="771"/>
                    <a:pt x="24081" y="771"/>
                  </a:cubicBezTo>
                  <a:cubicBezTo>
                    <a:pt x="23492" y="771"/>
                    <a:pt x="23019" y="711"/>
                    <a:pt x="22829" y="566"/>
                  </a:cubicBezTo>
                  <a:cubicBezTo>
                    <a:pt x="22313" y="162"/>
                    <a:pt x="21699" y="1"/>
                    <a:pt x="21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5035300" y="1076824"/>
              <a:ext cx="2517229" cy="2476726"/>
            </a:xfrm>
            <a:custGeom>
              <a:avLst/>
              <a:gdLst/>
              <a:ahLst/>
              <a:cxnLst/>
              <a:rect l="l" t="t" r="r" b="b"/>
              <a:pathLst>
                <a:path w="39278" h="38646" extrusionOk="0">
                  <a:moveTo>
                    <a:pt x="15864" y="8329"/>
                  </a:moveTo>
                  <a:cubicBezTo>
                    <a:pt x="15864" y="8333"/>
                    <a:pt x="15864" y="8336"/>
                    <a:pt x="15866" y="8340"/>
                  </a:cubicBezTo>
                  <a:lnTo>
                    <a:pt x="15866" y="8340"/>
                  </a:lnTo>
                  <a:cubicBezTo>
                    <a:pt x="15865" y="8336"/>
                    <a:pt x="15864" y="8333"/>
                    <a:pt x="15864" y="8329"/>
                  </a:cubicBezTo>
                  <a:close/>
                  <a:moveTo>
                    <a:pt x="24316" y="6312"/>
                  </a:moveTo>
                  <a:cubicBezTo>
                    <a:pt x="24361" y="6312"/>
                    <a:pt x="24405" y="6321"/>
                    <a:pt x="24449" y="6339"/>
                  </a:cubicBezTo>
                  <a:cubicBezTo>
                    <a:pt x="24546" y="6358"/>
                    <a:pt x="24625" y="6437"/>
                    <a:pt x="24664" y="6495"/>
                  </a:cubicBezTo>
                  <a:cubicBezTo>
                    <a:pt x="24761" y="6632"/>
                    <a:pt x="24800" y="6788"/>
                    <a:pt x="24820" y="6924"/>
                  </a:cubicBezTo>
                  <a:cubicBezTo>
                    <a:pt x="24839" y="7022"/>
                    <a:pt x="24839" y="7080"/>
                    <a:pt x="24800" y="7178"/>
                  </a:cubicBezTo>
                  <a:cubicBezTo>
                    <a:pt x="24761" y="7236"/>
                    <a:pt x="24742" y="7276"/>
                    <a:pt x="24703" y="7315"/>
                  </a:cubicBezTo>
                  <a:cubicBezTo>
                    <a:pt x="24605" y="7373"/>
                    <a:pt x="24449" y="7373"/>
                    <a:pt x="24410" y="7373"/>
                  </a:cubicBezTo>
                  <a:lnTo>
                    <a:pt x="24312" y="7373"/>
                  </a:lnTo>
                  <a:cubicBezTo>
                    <a:pt x="24215" y="7432"/>
                    <a:pt x="24137" y="7471"/>
                    <a:pt x="24078" y="7529"/>
                  </a:cubicBezTo>
                  <a:cubicBezTo>
                    <a:pt x="24039" y="7568"/>
                    <a:pt x="23981" y="7646"/>
                    <a:pt x="23981" y="7724"/>
                  </a:cubicBezTo>
                  <a:cubicBezTo>
                    <a:pt x="23961" y="7783"/>
                    <a:pt x="23981" y="7861"/>
                    <a:pt x="24020" y="7919"/>
                  </a:cubicBezTo>
                  <a:cubicBezTo>
                    <a:pt x="24020" y="7939"/>
                    <a:pt x="24039" y="7939"/>
                    <a:pt x="24039" y="7939"/>
                  </a:cubicBezTo>
                  <a:cubicBezTo>
                    <a:pt x="24332" y="8036"/>
                    <a:pt x="24527" y="8173"/>
                    <a:pt x="24644" y="8368"/>
                  </a:cubicBezTo>
                  <a:cubicBezTo>
                    <a:pt x="24820" y="8700"/>
                    <a:pt x="24683" y="9051"/>
                    <a:pt x="24625" y="9344"/>
                  </a:cubicBezTo>
                  <a:cubicBezTo>
                    <a:pt x="24546" y="9597"/>
                    <a:pt x="24507" y="9793"/>
                    <a:pt x="24527" y="9929"/>
                  </a:cubicBezTo>
                  <a:cubicBezTo>
                    <a:pt x="24527" y="9988"/>
                    <a:pt x="24546" y="10066"/>
                    <a:pt x="24605" y="10105"/>
                  </a:cubicBezTo>
                  <a:cubicBezTo>
                    <a:pt x="24625" y="10124"/>
                    <a:pt x="24625" y="10183"/>
                    <a:pt x="24644" y="10202"/>
                  </a:cubicBezTo>
                  <a:cubicBezTo>
                    <a:pt x="24644" y="10261"/>
                    <a:pt x="24644" y="10280"/>
                    <a:pt x="24625" y="10300"/>
                  </a:cubicBezTo>
                  <a:cubicBezTo>
                    <a:pt x="24605" y="10378"/>
                    <a:pt x="24527" y="10436"/>
                    <a:pt x="24507" y="10456"/>
                  </a:cubicBezTo>
                  <a:cubicBezTo>
                    <a:pt x="24410" y="10495"/>
                    <a:pt x="24293" y="10553"/>
                    <a:pt x="24176" y="10553"/>
                  </a:cubicBezTo>
                  <a:cubicBezTo>
                    <a:pt x="24059" y="10573"/>
                    <a:pt x="23907" y="10583"/>
                    <a:pt x="23739" y="10583"/>
                  </a:cubicBezTo>
                  <a:cubicBezTo>
                    <a:pt x="23571" y="10583"/>
                    <a:pt x="23386" y="10573"/>
                    <a:pt x="23200" y="10553"/>
                  </a:cubicBezTo>
                  <a:cubicBezTo>
                    <a:pt x="23161" y="10553"/>
                    <a:pt x="23103" y="10534"/>
                    <a:pt x="23083" y="10475"/>
                  </a:cubicBezTo>
                  <a:cubicBezTo>
                    <a:pt x="23064" y="10436"/>
                    <a:pt x="22986" y="10397"/>
                    <a:pt x="22868" y="10339"/>
                  </a:cubicBezTo>
                  <a:cubicBezTo>
                    <a:pt x="22732" y="10261"/>
                    <a:pt x="22517" y="10163"/>
                    <a:pt x="22478" y="9949"/>
                  </a:cubicBezTo>
                  <a:cubicBezTo>
                    <a:pt x="22459" y="9871"/>
                    <a:pt x="22459" y="9773"/>
                    <a:pt x="22498" y="9695"/>
                  </a:cubicBezTo>
                  <a:cubicBezTo>
                    <a:pt x="22537" y="9519"/>
                    <a:pt x="22693" y="9363"/>
                    <a:pt x="22908" y="9188"/>
                  </a:cubicBezTo>
                  <a:cubicBezTo>
                    <a:pt x="23005" y="9110"/>
                    <a:pt x="23025" y="9032"/>
                    <a:pt x="23064" y="9012"/>
                  </a:cubicBezTo>
                  <a:cubicBezTo>
                    <a:pt x="23064" y="8993"/>
                    <a:pt x="23083" y="8973"/>
                    <a:pt x="23064" y="8934"/>
                  </a:cubicBezTo>
                  <a:cubicBezTo>
                    <a:pt x="23064" y="8875"/>
                    <a:pt x="22986" y="8797"/>
                    <a:pt x="22868" y="8680"/>
                  </a:cubicBezTo>
                  <a:cubicBezTo>
                    <a:pt x="22615" y="8427"/>
                    <a:pt x="22498" y="8115"/>
                    <a:pt x="22498" y="7802"/>
                  </a:cubicBezTo>
                  <a:cubicBezTo>
                    <a:pt x="22498" y="7568"/>
                    <a:pt x="22576" y="7354"/>
                    <a:pt x="22712" y="7158"/>
                  </a:cubicBezTo>
                  <a:cubicBezTo>
                    <a:pt x="22986" y="6768"/>
                    <a:pt x="23571" y="6554"/>
                    <a:pt x="23981" y="6397"/>
                  </a:cubicBezTo>
                  <a:cubicBezTo>
                    <a:pt x="24039" y="6378"/>
                    <a:pt x="24078" y="6378"/>
                    <a:pt x="24137" y="6358"/>
                  </a:cubicBezTo>
                  <a:cubicBezTo>
                    <a:pt x="24201" y="6326"/>
                    <a:pt x="24260" y="6312"/>
                    <a:pt x="24316" y="6312"/>
                  </a:cubicBezTo>
                  <a:close/>
                  <a:moveTo>
                    <a:pt x="34907" y="21363"/>
                  </a:moveTo>
                  <a:cubicBezTo>
                    <a:pt x="34888" y="21382"/>
                    <a:pt x="34829" y="21402"/>
                    <a:pt x="34790" y="21461"/>
                  </a:cubicBezTo>
                  <a:cubicBezTo>
                    <a:pt x="34712" y="21519"/>
                    <a:pt x="34654" y="21597"/>
                    <a:pt x="34615" y="21656"/>
                  </a:cubicBezTo>
                  <a:cubicBezTo>
                    <a:pt x="34595" y="21948"/>
                    <a:pt x="34654" y="22241"/>
                    <a:pt x="34693" y="22553"/>
                  </a:cubicBezTo>
                  <a:cubicBezTo>
                    <a:pt x="34693" y="22592"/>
                    <a:pt x="34712" y="22651"/>
                    <a:pt x="34712" y="22729"/>
                  </a:cubicBezTo>
                  <a:cubicBezTo>
                    <a:pt x="34907" y="22631"/>
                    <a:pt x="34985" y="22553"/>
                    <a:pt x="35180" y="22456"/>
                  </a:cubicBezTo>
                  <a:cubicBezTo>
                    <a:pt x="35258" y="22085"/>
                    <a:pt x="35239" y="21792"/>
                    <a:pt x="35141" y="21597"/>
                  </a:cubicBezTo>
                  <a:cubicBezTo>
                    <a:pt x="35083" y="21500"/>
                    <a:pt x="35005" y="21422"/>
                    <a:pt x="34907" y="21363"/>
                  </a:cubicBezTo>
                  <a:close/>
                  <a:moveTo>
                    <a:pt x="21932" y="28895"/>
                  </a:moveTo>
                  <a:cubicBezTo>
                    <a:pt x="21815" y="28895"/>
                    <a:pt x="21776" y="28895"/>
                    <a:pt x="21776" y="28914"/>
                  </a:cubicBezTo>
                  <a:cubicBezTo>
                    <a:pt x="21776" y="28934"/>
                    <a:pt x="21776" y="28953"/>
                    <a:pt x="21795" y="29090"/>
                  </a:cubicBezTo>
                  <a:cubicBezTo>
                    <a:pt x="21795" y="29148"/>
                    <a:pt x="21834" y="29304"/>
                    <a:pt x="21795" y="29421"/>
                  </a:cubicBezTo>
                  <a:cubicBezTo>
                    <a:pt x="21620" y="29929"/>
                    <a:pt x="21405" y="30455"/>
                    <a:pt x="20820" y="30768"/>
                  </a:cubicBezTo>
                  <a:cubicBezTo>
                    <a:pt x="20722" y="30807"/>
                    <a:pt x="20644" y="30885"/>
                    <a:pt x="20625" y="30943"/>
                  </a:cubicBezTo>
                  <a:lnTo>
                    <a:pt x="20547" y="31080"/>
                  </a:lnTo>
                  <a:lnTo>
                    <a:pt x="20547" y="31255"/>
                  </a:lnTo>
                  <a:cubicBezTo>
                    <a:pt x="20566" y="31333"/>
                    <a:pt x="20605" y="31392"/>
                    <a:pt x="20664" y="31470"/>
                  </a:cubicBezTo>
                  <a:lnTo>
                    <a:pt x="20703" y="31490"/>
                  </a:lnTo>
                  <a:cubicBezTo>
                    <a:pt x="20859" y="31685"/>
                    <a:pt x="21034" y="31880"/>
                    <a:pt x="21073" y="32153"/>
                  </a:cubicBezTo>
                  <a:cubicBezTo>
                    <a:pt x="21132" y="32348"/>
                    <a:pt x="21112" y="32543"/>
                    <a:pt x="21034" y="32816"/>
                  </a:cubicBezTo>
                  <a:cubicBezTo>
                    <a:pt x="20976" y="32992"/>
                    <a:pt x="21054" y="33226"/>
                    <a:pt x="21171" y="33441"/>
                  </a:cubicBezTo>
                  <a:cubicBezTo>
                    <a:pt x="21269" y="33616"/>
                    <a:pt x="21366" y="33733"/>
                    <a:pt x="21444" y="33792"/>
                  </a:cubicBezTo>
                  <a:lnTo>
                    <a:pt x="21464" y="33792"/>
                  </a:lnTo>
                  <a:cubicBezTo>
                    <a:pt x="21502" y="33794"/>
                    <a:pt x="21540" y="33795"/>
                    <a:pt x="21576" y="33795"/>
                  </a:cubicBezTo>
                  <a:cubicBezTo>
                    <a:pt x="21886" y="33795"/>
                    <a:pt x="22104" y="33723"/>
                    <a:pt x="22244" y="33636"/>
                  </a:cubicBezTo>
                  <a:cubicBezTo>
                    <a:pt x="22342" y="33499"/>
                    <a:pt x="22478" y="33304"/>
                    <a:pt x="22556" y="33090"/>
                  </a:cubicBezTo>
                  <a:cubicBezTo>
                    <a:pt x="22693" y="32582"/>
                    <a:pt x="22654" y="31899"/>
                    <a:pt x="22595" y="31138"/>
                  </a:cubicBezTo>
                  <a:cubicBezTo>
                    <a:pt x="22556" y="30553"/>
                    <a:pt x="22517" y="29909"/>
                    <a:pt x="22595" y="29421"/>
                  </a:cubicBezTo>
                  <a:lnTo>
                    <a:pt x="22595" y="29324"/>
                  </a:lnTo>
                  <a:cubicBezTo>
                    <a:pt x="22576" y="29246"/>
                    <a:pt x="22517" y="29187"/>
                    <a:pt x="22459" y="29109"/>
                  </a:cubicBezTo>
                  <a:cubicBezTo>
                    <a:pt x="22322" y="28992"/>
                    <a:pt x="22127" y="28895"/>
                    <a:pt x="21932" y="28895"/>
                  </a:cubicBezTo>
                  <a:close/>
                  <a:moveTo>
                    <a:pt x="20973" y="0"/>
                  </a:moveTo>
                  <a:cubicBezTo>
                    <a:pt x="19527" y="0"/>
                    <a:pt x="17657" y="874"/>
                    <a:pt x="16156" y="1598"/>
                  </a:cubicBezTo>
                  <a:cubicBezTo>
                    <a:pt x="15688" y="1812"/>
                    <a:pt x="15278" y="2027"/>
                    <a:pt x="14927" y="2183"/>
                  </a:cubicBezTo>
                  <a:cubicBezTo>
                    <a:pt x="14888" y="2202"/>
                    <a:pt x="14810" y="2300"/>
                    <a:pt x="14674" y="2495"/>
                  </a:cubicBezTo>
                  <a:cubicBezTo>
                    <a:pt x="14927" y="2417"/>
                    <a:pt x="15142" y="2398"/>
                    <a:pt x="15278" y="2378"/>
                  </a:cubicBezTo>
                  <a:cubicBezTo>
                    <a:pt x="15376" y="2378"/>
                    <a:pt x="15474" y="2398"/>
                    <a:pt x="15552" y="2456"/>
                  </a:cubicBezTo>
                  <a:cubicBezTo>
                    <a:pt x="15591" y="2495"/>
                    <a:pt x="15610" y="2554"/>
                    <a:pt x="15610" y="2593"/>
                  </a:cubicBezTo>
                  <a:cubicBezTo>
                    <a:pt x="15610" y="2651"/>
                    <a:pt x="15610" y="2710"/>
                    <a:pt x="15591" y="2749"/>
                  </a:cubicBezTo>
                  <a:cubicBezTo>
                    <a:pt x="15552" y="2905"/>
                    <a:pt x="15376" y="3100"/>
                    <a:pt x="15220" y="3276"/>
                  </a:cubicBezTo>
                  <a:cubicBezTo>
                    <a:pt x="15278" y="3256"/>
                    <a:pt x="15356" y="3237"/>
                    <a:pt x="15395" y="3198"/>
                  </a:cubicBezTo>
                  <a:cubicBezTo>
                    <a:pt x="15844" y="3002"/>
                    <a:pt x="16195" y="2651"/>
                    <a:pt x="16625" y="2261"/>
                  </a:cubicBezTo>
                  <a:cubicBezTo>
                    <a:pt x="17093" y="1812"/>
                    <a:pt x="17620" y="1324"/>
                    <a:pt x="18283" y="1090"/>
                  </a:cubicBezTo>
                  <a:cubicBezTo>
                    <a:pt x="18501" y="1001"/>
                    <a:pt x="18744" y="953"/>
                    <a:pt x="19013" y="953"/>
                  </a:cubicBezTo>
                  <a:cubicBezTo>
                    <a:pt x="19153" y="953"/>
                    <a:pt x="19300" y="966"/>
                    <a:pt x="19454" y="993"/>
                  </a:cubicBezTo>
                  <a:cubicBezTo>
                    <a:pt x="19512" y="1012"/>
                    <a:pt x="19571" y="1051"/>
                    <a:pt x="19571" y="1129"/>
                  </a:cubicBezTo>
                  <a:cubicBezTo>
                    <a:pt x="19571" y="1207"/>
                    <a:pt x="19512" y="1285"/>
                    <a:pt x="19454" y="1324"/>
                  </a:cubicBezTo>
                  <a:cubicBezTo>
                    <a:pt x="19064" y="1500"/>
                    <a:pt x="18869" y="1598"/>
                    <a:pt x="18498" y="1793"/>
                  </a:cubicBezTo>
                  <a:cubicBezTo>
                    <a:pt x="19025" y="1988"/>
                    <a:pt x="19298" y="2085"/>
                    <a:pt x="19844" y="2300"/>
                  </a:cubicBezTo>
                  <a:cubicBezTo>
                    <a:pt x="19903" y="2320"/>
                    <a:pt x="19961" y="2417"/>
                    <a:pt x="19903" y="2515"/>
                  </a:cubicBezTo>
                  <a:cubicBezTo>
                    <a:pt x="19868" y="2584"/>
                    <a:pt x="19786" y="2654"/>
                    <a:pt x="19699" y="2654"/>
                  </a:cubicBezTo>
                  <a:cubicBezTo>
                    <a:pt x="19689" y="2654"/>
                    <a:pt x="19679" y="2653"/>
                    <a:pt x="19669" y="2651"/>
                  </a:cubicBezTo>
                  <a:cubicBezTo>
                    <a:pt x="19473" y="2612"/>
                    <a:pt x="19283" y="2593"/>
                    <a:pt x="19105" y="2593"/>
                  </a:cubicBezTo>
                  <a:cubicBezTo>
                    <a:pt x="18927" y="2593"/>
                    <a:pt x="18761" y="2612"/>
                    <a:pt x="18615" y="2651"/>
                  </a:cubicBezTo>
                  <a:cubicBezTo>
                    <a:pt x="18108" y="2768"/>
                    <a:pt x="17717" y="3041"/>
                    <a:pt x="17308" y="3295"/>
                  </a:cubicBezTo>
                  <a:cubicBezTo>
                    <a:pt x="16859" y="3588"/>
                    <a:pt x="16391" y="3939"/>
                    <a:pt x="15805" y="3978"/>
                  </a:cubicBezTo>
                  <a:cubicBezTo>
                    <a:pt x="15474" y="4017"/>
                    <a:pt x="15103" y="4134"/>
                    <a:pt x="14732" y="4232"/>
                  </a:cubicBezTo>
                  <a:lnTo>
                    <a:pt x="14225" y="4368"/>
                  </a:lnTo>
                  <a:cubicBezTo>
                    <a:pt x="14213" y="4380"/>
                    <a:pt x="14199" y="4385"/>
                    <a:pt x="14184" y="4385"/>
                  </a:cubicBezTo>
                  <a:cubicBezTo>
                    <a:pt x="14151" y="4385"/>
                    <a:pt x="14115" y="4362"/>
                    <a:pt x="14088" y="4349"/>
                  </a:cubicBezTo>
                  <a:cubicBezTo>
                    <a:pt x="14030" y="4329"/>
                    <a:pt x="14030" y="4271"/>
                    <a:pt x="14030" y="4232"/>
                  </a:cubicBezTo>
                  <a:cubicBezTo>
                    <a:pt x="14030" y="4017"/>
                    <a:pt x="14049" y="3880"/>
                    <a:pt x="14049" y="3822"/>
                  </a:cubicBezTo>
                  <a:lnTo>
                    <a:pt x="14049" y="3822"/>
                  </a:lnTo>
                  <a:cubicBezTo>
                    <a:pt x="13854" y="3919"/>
                    <a:pt x="13542" y="4076"/>
                    <a:pt x="13054" y="4310"/>
                  </a:cubicBezTo>
                  <a:cubicBezTo>
                    <a:pt x="12644" y="4524"/>
                    <a:pt x="12098" y="4798"/>
                    <a:pt x="11415" y="5149"/>
                  </a:cubicBezTo>
                  <a:cubicBezTo>
                    <a:pt x="11389" y="5175"/>
                    <a:pt x="11358" y="5186"/>
                    <a:pt x="11327" y="5186"/>
                  </a:cubicBezTo>
                  <a:cubicBezTo>
                    <a:pt x="11290" y="5186"/>
                    <a:pt x="11252" y="5170"/>
                    <a:pt x="11220" y="5149"/>
                  </a:cubicBezTo>
                  <a:cubicBezTo>
                    <a:pt x="11181" y="5110"/>
                    <a:pt x="11161" y="5032"/>
                    <a:pt x="11200" y="4993"/>
                  </a:cubicBezTo>
                  <a:cubicBezTo>
                    <a:pt x="11298" y="4758"/>
                    <a:pt x="11435" y="4524"/>
                    <a:pt x="11552" y="4271"/>
                  </a:cubicBezTo>
                  <a:cubicBezTo>
                    <a:pt x="11747" y="3880"/>
                    <a:pt x="11883" y="3568"/>
                    <a:pt x="11942" y="3432"/>
                  </a:cubicBezTo>
                  <a:cubicBezTo>
                    <a:pt x="11766" y="3334"/>
                    <a:pt x="11688" y="3334"/>
                    <a:pt x="11649" y="3334"/>
                  </a:cubicBezTo>
                  <a:lnTo>
                    <a:pt x="11610" y="3334"/>
                  </a:lnTo>
                  <a:cubicBezTo>
                    <a:pt x="11571" y="3373"/>
                    <a:pt x="11513" y="3490"/>
                    <a:pt x="11454" y="3744"/>
                  </a:cubicBezTo>
                  <a:cubicBezTo>
                    <a:pt x="11396" y="3919"/>
                    <a:pt x="11357" y="4134"/>
                    <a:pt x="11220" y="4310"/>
                  </a:cubicBezTo>
                  <a:cubicBezTo>
                    <a:pt x="11181" y="4368"/>
                    <a:pt x="11083" y="4466"/>
                    <a:pt x="10966" y="4524"/>
                  </a:cubicBezTo>
                  <a:cubicBezTo>
                    <a:pt x="10886" y="4547"/>
                    <a:pt x="10806" y="4557"/>
                    <a:pt x="10730" y="4557"/>
                  </a:cubicBezTo>
                  <a:cubicBezTo>
                    <a:pt x="10676" y="4557"/>
                    <a:pt x="10625" y="4552"/>
                    <a:pt x="10576" y="4544"/>
                  </a:cubicBezTo>
                  <a:cubicBezTo>
                    <a:pt x="10498" y="4524"/>
                    <a:pt x="10439" y="4466"/>
                    <a:pt x="10479" y="4407"/>
                  </a:cubicBezTo>
                  <a:cubicBezTo>
                    <a:pt x="10498" y="4251"/>
                    <a:pt x="10518" y="4115"/>
                    <a:pt x="10518" y="4017"/>
                  </a:cubicBezTo>
                  <a:cubicBezTo>
                    <a:pt x="10537" y="3841"/>
                    <a:pt x="10576" y="3763"/>
                    <a:pt x="10576" y="3724"/>
                  </a:cubicBezTo>
                  <a:lnTo>
                    <a:pt x="10557" y="3724"/>
                  </a:lnTo>
                  <a:cubicBezTo>
                    <a:pt x="10420" y="3841"/>
                    <a:pt x="10205" y="3959"/>
                    <a:pt x="10088" y="4017"/>
                  </a:cubicBezTo>
                  <a:cubicBezTo>
                    <a:pt x="9893" y="4115"/>
                    <a:pt x="9796" y="4154"/>
                    <a:pt x="9737" y="4212"/>
                  </a:cubicBezTo>
                  <a:cubicBezTo>
                    <a:pt x="9737" y="4212"/>
                    <a:pt x="9757" y="4232"/>
                    <a:pt x="9757" y="4251"/>
                  </a:cubicBezTo>
                  <a:cubicBezTo>
                    <a:pt x="9835" y="4329"/>
                    <a:pt x="9952" y="4407"/>
                    <a:pt x="10205" y="4524"/>
                  </a:cubicBezTo>
                  <a:cubicBezTo>
                    <a:pt x="10244" y="4544"/>
                    <a:pt x="10322" y="4563"/>
                    <a:pt x="10342" y="4622"/>
                  </a:cubicBezTo>
                  <a:cubicBezTo>
                    <a:pt x="10381" y="4641"/>
                    <a:pt x="10400" y="4700"/>
                    <a:pt x="10400" y="4758"/>
                  </a:cubicBezTo>
                  <a:cubicBezTo>
                    <a:pt x="10400" y="4817"/>
                    <a:pt x="10342" y="4895"/>
                    <a:pt x="10322" y="4915"/>
                  </a:cubicBezTo>
                  <a:cubicBezTo>
                    <a:pt x="10225" y="5012"/>
                    <a:pt x="10088" y="5032"/>
                    <a:pt x="10010" y="5051"/>
                  </a:cubicBezTo>
                  <a:cubicBezTo>
                    <a:pt x="9893" y="5110"/>
                    <a:pt x="9757" y="5129"/>
                    <a:pt x="9718" y="5188"/>
                  </a:cubicBezTo>
                  <a:cubicBezTo>
                    <a:pt x="9698" y="5188"/>
                    <a:pt x="9698" y="5207"/>
                    <a:pt x="9698" y="5207"/>
                  </a:cubicBezTo>
                  <a:cubicBezTo>
                    <a:pt x="9715" y="5213"/>
                    <a:pt x="9736" y="5215"/>
                    <a:pt x="9761" y="5215"/>
                  </a:cubicBezTo>
                  <a:cubicBezTo>
                    <a:pt x="9822" y="5215"/>
                    <a:pt x="9911" y="5202"/>
                    <a:pt x="10049" y="5188"/>
                  </a:cubicBezTo>
                  <a:cubicBezTo>
                    <a:pt x="10158" y="5161"/>
                    <a:pt x="10295" y="5124"/>
                    <a:pt x="10434" y="5124"/>
                  </a:cubicBezTo>
                  <a:cubicBezTo>
                    <a:pt x="10495" y="5124"/>
                    <a:pt x="10556" y="5131"/>
                    <a:pt x="10615" y="5149"/>
                  </a:cubicBezTo>
                  <a:cubicBezTo>
                    <a:pt x="10732" y="5207"/>
                    <a:pt x="10810" y="5285"/>
                    <a:pt x="10869" y="5402"/>
                  </a:cubicBezTo>
                  <a:cubicBezTo>
                    <a:pt x="10888" y="5441"/>
                    <a:pt x="10888" y="5500"/>
                    <a:pt x="10830" y="5578"/>
                  </a:cubicBezTo>
                  <a:cubicBezTo>
                    <a:pt x="10810" y="5617"/>
                    <a:pt x="10732" y="5676"/>
                    <a:pt x="10693" y="5695"/>
                  </a:cubicBezTo>
                  <a:cubicBezTo>
                    <a:pt x="10498" y="5734"/>
                    <a:pt x="10322" y="5773"/>
                    <a:pt x="10186" y="5812"/>
                  </a:cubicBezTo>
                  <a:cubicBezTo>
                    <a:pt x="9639" y="5929"/>
                    <a:pt x="9444" y="6007"/>
                    <a:pt x="9347" y="6085"/>
                  </a:cubicBezTo>
                  <a:cubicBezTo>
                    <a:pt x="9308" y="6124"/>
                    <a:pt x="9269" y="6202"/>
                    <a:pt x="9230" y="6378"/>
                  </a:cubicBezTo>
                  <a:cubicBezTo>
                    <a:pt x="9152" y="6749"/>
                    <a:pt x="8918" y="7139"/>
                    <a:pt x="8644" y="7432"/>
                  </a:cubicBezTo>
                  <a:cubicBezTo>
                    <a:pt x="8469" y="7627"/>
                    <a:pt x="8254" y="7763"/>
                    <a:pt x="8040" y="7861"/>
                  </a:cubicBezTo>
                  <a:cubicBezTo>
                    <a:pt x="7937" y="7905"/>
                    <a:pt x="7846" y="7927"/>
                    <a:pt x="7757" y="7927"/>
                  </a:cubicBezTo>
                  <a:cubicBezTo>
                    <a:pt x="7727" y="7927"/>
                    <a:pt x="7698" y="7924"/>
                    <a:pt x="7669" y="7919"/>
                  </a:cubicBezTo>
                  <a:cubicBezTo>
                    <a:pt x="7583" y="7902"/>
                    <a:pt x="7504" y="7895"/>
                    <a:pt x="7431" y="7895"/>
                  </a:cubicBezTo>
                  <a:cubicBezTo>
                    <a:pt x="7254" y="7895"/>
                    <a:pt x="7110" y="7937"/>
                    <a:pt x="6986" y="7978"/>
                  </a:cubicBezTo>
                  <a:cubicBezTo>
                    <a:pt x="6713" y="8115"/>
                    <a:pt x="6537" y="8368"/>
                    <a:pt x="6322" y="8700"/>
                  </a:cubicBezTo>
                  <a:cubicBezTo>
                    <a:pt x="6186" y="8914"/>
                    <a:pt x="6010" y="9149"/>
                    <a:pt x="5796" y="9344"/>
                  </a:cubicBezTo>
                  <a:cubicBezTo>
                    <a:pt x="5542" y="9578"/>
                    <a:pt x="5347" y="9773"/>
                    <a:pt x="5308" y="9968"/>
                  </a:cubicBezTo>
                  <a:cubicBezTo>
                    <a:pt x="5269" y="10066"/>
                    <a:pt x="5269" y="10202"/>
                    <a:pt x="5405" y="10358"/>
                  </a:cubicBezTo>
                  <a:cubicBezTo>
                    <a:pt x="5444" y="10417"/>
                    <a:pt x="5523" y="10475"/>
                    <a:pt x="5562" y="10495"/>
                  </a:cubicBezTo>
                  <a:cubicBezTo>
                    <a:pt x="5594" y="10500"/>
                    <a:pt x="5625" y="10502"/>
                    <a:pt x="5657" y="10502"/>
                  </a:cubicBezTo>
                  <a:cubicBezTo>
                    <a:pt x="5759" y="10502"/>
                    <a:pt x="5866" y="10477"/>
                    <a:pt x="6030" y="10417"/>
                  </a:cubicBezTo>
                  <a:cubicBezTo>
                    <a:pt x="6127" y="10397"/>
                    <a:pt x="6283" y="10358"/>
                    <a:pt x="6401" y="10319"/>
                  </a:cubicBezTo>
                  <a:cubicBezTo>
                    <a:pt x="6596" y="10300"/>
                    <a:pt x="6732" y="10261"/>
                    <a:pt x="6869" y="10163"/>
                  </a:cubicBezTo>
                  <a:cubicBezTo>
                    <a:pt x="7103" y="10007"/>
                    <a:pt x="7279" y="9734"/>
                    <a:pt x="7513" y="9422"/>
                  </a:cubicBezTo>
                  <a:cubicBezTo>
                    <a:pt x="7786" y="9051"/>
                    <a:pt x="8079" y="8622"/>
                    <a:pt x="8625" y="8310"/>
                  </a:cubicBezTo>
                  <a:cubicBezTo>
                    <a:pt x="8976" y="8115"/>
                    <a:pt x="9425" y="7958"/>
                    <a:pt x="10010" y="7919"/>
                  </a:cubicBezTo>
                  <a:cubicBezTo>
                    <a:pt x="10064" y="7913"/>
                    <a:pt x="10116" y="7909"/>
                    <a:pt x="10167" y="7909"/>
                  </a:cubicBezTo>
                  <a:cubicBezTo>
                    <a:pt x="10414" y="7909"/>
                    <a:pt x="10632" y="7985"/>
                    <a:pt x="10810" y="8115"/>
                  </a:cubicBezTo>
                  <a:cubicBezTo>
                    <a:pt x="11278" y="8427"/>
                    <a:pt x="11493" y="9012"/>
                    <a:pt x="11649" y="9539"/>
                  </a:cubicBezTo>
                  <a:cubicBezTo>
                    <a:pt x="11649" y="9578"/>
                    <a:pt x="11669" y="9597"/>
                    <a:pt x="11669" y="9636"/>
                  </a:cubicBezTo>
                  <a:cubicBezTo>
                    <a:pt x="11669" y="9695"/>
                    <a:pt x="11688" y="9714"/>
                    <a:pt x="11688" y="9734"/>
                  </a:cubicBezTo>
                  <a:cubicBezTo>
                    <a:pt x="11708" y="9714"/>
                    <a:pt x="11747" y="9714"/>
                    <a:pt x="11766" y="9675"/>
                  </a:cubicBezTo>
                  <a:cubicBezTo>
                    <a:pt x="11942" y="9519"/>
                    <a:pt x="12039" y="9402"/>
                    <a:pt x="12078" y="9305"/>
                  </a:cubicBezTo>
                  <a:cubicBezTo>
                    <a:pt x="12098" y="9246"/>
                    <a:pt x="12098" y="9207"/>
                    <a:pt x="12098" y="9149"/>
                  </a:cubicBezTo>
                  <a:cubicBezTo>
                    <a:pt x="12078" y="9032"/>
                    <a:pt x="11981" y="8914"/>
                    <a:pt x="11844" y="8739"/>
                  </a:cubicBezTo>
                  <a:cubicBezTo>
                    <a:pt x="11688" y="8563"/>
                    <a:pt x="11474" y="8349"/>
                    <a:pt x="11493" y="8036"/>
                  </a:cubicBezTo>
                  <a:cubicBezTo>
                    <a:pt x="11493" y="7978"/>
                    <a:pt x="11493" y="7919"/>
                    <a:pt x="11474" y="7822"/>
                  </a:cubicBezTo>
                  <a:cubicBezTo>
                    <a:pt x="11474" y="7763"/>
                    <a:pt x="11454" y="7744"/>
                    <a:pt x="11454" y="7685"/>
                  </a:cubicBezTo>
                  <a:cubicBezTo>
                    <a:pt x="11454" y="7646"/>
                    <a:pt x="11454" y="7568"/>
                    <a:pt x="11493" y="7529"/>
                  </a:cubicBezTo>
                  <a:cubicBezTo>
                    <a:pt x="11552" y="7471"/>
                    <a:pt x="11591" y="7451"/>
                    <a:pt x="11649" y="7451"/>
                  </a:cubicBezTo>
                  <a:cubicBezTo>
                    <a:pt x="11805" y="7451"/>
                    <a:pt x="11942" y="7432"/>
                    <a:pt x="12157" y="7432"/>
                  </a:cubicBezTo>
                  <a:cubicBezTo>
                    <a:pt x="12227" y="7416"/>
                    <a:pt x="12279" y="7407"/>
                    <a:pt x="12321" y="7407"/>
                  </a:cubicBezTo>
                  <a:cubicBezTo>
                    <a:pt x="12440" y="7407"/>
                    <a:pt x="12470" y="7488"/>
                    <a:pt x="12586" y="7763"/>
                  </a:cubicBezTo>
                  <a:cubicBezTo>
                    <a:pt x="12722" y="8036"/>
                    <a:pt x="12937" y="8563"/>
                    <a:pt x="13542" y="9500"/>
                  </a:cubicBezTo>
                  <a:cubicBezTo>
                    <a:pt x="13600" y="9383"/>
                    <a:pt x="13659" y="9227"/>
                    <a:pt x="13756" y="9110"/>
                  </a:cubicBezTo>
                  <a:cubicBezTo>
                    <a:pt x="13835" y="9012"/>
                    <a:pt x="13913" y="8914"/>
                    <a:pt x="13991" y="8797"/>
                  </a:cubicBezTo>
                  <a:cubicBezTo>
                    <a:pt x="14127" y="8544"/>
                    <a:pt x="14322" y="8251"/>
                    <a:pt x="14654" y="8056"/>
                  </a:cubicBezTo>
                  <a:cubicBezTo>
                    <a:pt x="14791" y="7958"/>
                    <a:pt x="14966" y="7919"/>
                    <a:pt x="15181" y="7880"/>
                  </a:cubicBezTo>
                  <a:cubicBezTo>
                    <a:pt x="15395" y="7880"/>
                    <a:pt x="15571" y="7919"/>
                    <a:pt x="15688" y="7978"/>
                  </a:cubicBezTo>
                  <a:cubicBezTo>
                    <a:pt x="15786" y="8056"/>
                    <a:pt x="15864" y="8154"/>
                    <a:pt x="15922" y="8251"/>
                  </a:cubicBezTo>
                  <a:cubicBezTo>
                    <a:pt x="15922" y="8232"/>
                    <a:pt x="15942" y="8173"/>
                    <a:pt x="15942" y="8154"/>
                  </a:cubicBezTo>
                  <a:cubicBezTo>
                    <a:pt x="16313" y="7588"/>
                    <a:pt x="16488" y="7334"/>
                    <a:pt x="16898" y="6788"/>
                  </a:cubicBezTo>
                  <a:cubicBezTo>
                    <a:pt x="16917" y="6749"/>
                    <a:pt x="16956" y="6710"/>
                    <a:pt x="17015" y="6690"/>
                  </a:cubicBezTo>
                  <a:cubicBezTo>
                    <a:pt x="17026" y="6684"/>
                    <a:pt x="17039" y="6682"/>
                    <a:pt x="17053" y="6682"/>
                  </a:cubicBezTo>
                  <a:cubicBezTo>
                    <a:pt x="17087" y="6682"/>
                    <a:pt x="17124" y="6696"/>
                    <a:pt x="17152" y="6710"/>
                  </a:cubicBezTo>
                  <a:lnTo>
                    <a:pt x="17308" y="6710"/>
                  </a:lnTo>
                  <a:cubicBezTo>
                    <a:pt x="17327" y="6710"/>
                    <a:pt x="17360" y="6708"/>
                    <a:pt x="17399" y="6708"/>
                  </a:cubicBezTo>
                  <a:cubicBezTo>
                    <a:pt x="17477" y="6708"/>
                    <a:pt x="17581" y="6716"/>
                    <a:pt x="17659" y="6768"/>
                  </a:cubicBezTo>
                  <a:cubicBezTo>
                    <a:pt x="17717" y="6788"/>
                    <a:pt x="17776" y="6846"/>
                    <a:pt x="17795" y="6905"/>
                  </a:cubicBezTo>
                  <a:cubicBezTo>
                    <a:pt x="17815" y="6983"/>
                    <a:pt x="17815" y="7061"/>
                    <a:pt x="17815" y="7158"/>
                  </a:cubicBezTo>
                  <a:cubicBezTo>
                    <a:pt x="17912" y="7197"/>
                    <a:pt x="18049" y="7256"/>
                    <a:pt x="18186" y="7256"/>
                  </a:cubicBezTo>
                  <a:cubicBezTo>
                    <a:pt x="18225" y="7256"/>
                    <a:pt x="18244" y="7256"/>
                    <a:pt x="18283" y="7236"/>
                  </a:cubicBezTo>
                  <a:cubicBezTo>
                    <a:pt x="18303" y="7236"/>
                    <a:pt x="18303" y="7197"/>
                    <a:pt x="18322" y="7197"/>
                  </a:cubicBezTo>
                  <a:cubicBezTo>
                    <a:pt x="18322" y="7197"/>
                    <a:pt x="18342" y="7178"/>
                    <a:pt x="18342" y="7158"/>
                  </a:cubicBezTo>
                  <a:cubicBezTo>
                    <a:pt x="18381" y="7139"/>
                    <a:pt x="18400" y="7080"/>
                    <a:pt x="18400" y="6983"/>
                  </a:cubicBezTo>
                  <a:cubicBezTo>
                    <a:pt x="18420" y="6846"/>
                    <a:pt x="18478" y="6710"/>
                    <a:pt x="18576" y="6612"/>
                  </a:cubicBezTo>
                  <a:cubicBezTo>
                    <a:pt x="18751" y="6417"/>
                    <a:pt x="19005" y="6319"/>
                    <a:pt x="19200" y="6261"/>
                  </a:cubicBezTo>
                  <a:cubicBezTo>
                    <a:pt x="19395" y="6183"/>
                    <a:pt x="19571" y="6124"/>
                    <a:pt x="19708" y="6027"/>
                  </a:cubicBezTo>
                  <a:cubicBezTo>
                    <a:pt x="19747" y="6007"/>
                    <a:pt x="19791" y="5997"/>
                    <a:pt x="19832" y="5997"/>
                  </a:cubicBezTo>
                  <a:cubicBezTo>
                    <a:pt x="19873" y="5997"/>
                    <a:pt x="19912" y="6007"/>
                    <a:pt x="19942" y="6027"/>
                  </a:cubicBezTo>
                  <a:cubicBezTo>
                    <a:pt x="19981" y="6085"/>
                    <a:pt x="20000" y="6163"/>
                    <a:pt x="19961" y="6222"/>
                  </a:cubicBezTo>
                  <a:cubicBezTo>
                    <a:pt x="19883" y="6378"/>
                    <a:pt x="19786" y="6495"/>
                    <a:pt x="19688" y="6612"/>
                  </a:cubicBezTo>
                  <a:cubicBezTo>
                    <a:pt x="19512" y="6866"/>
                    <a:pt x="19415" y="7002"/>
                    <a:pt x="19454" y="7080"/>
                  </a:cubicBezTo>
                  <a:cubicBezTo>
                    <a:pt x="19454" y="7100"/>
                    <a:pt x="19454" y="7100"/>
                    <a:pt x="19473" y="7139"/>
                  </a:cubicBezTo>
                  <a:cubicBezTo>
                    <a:pt x="19512" y="7178"/>
                    <a:pt x="19649" y="7236"/>
                    <a:pt x="19961" y="7256"/>
                  </a:cubicBezTo>
                  <a:cubicBezTo>
                    <a:pt x="20059" y="7256"/>
                    <a:pt x="20156" y="7295"/>
                    <a:pt x="20234" y="7354"/>
                  </a:cubicBezTo>
                  <a:cubicBezTo>
                    <a:pt x="20351" y="7432"/>
                    <a:pt x="20449" y="7529"/>
                    <a:pt x="20488" y="7646"/>
                  </a:cubicBezTo>
                  <a:cubicBezTo>
                    <a:pt x="20566" y="7763"/>
                    <a:pt x="20625" y="7919"/>
                    <a:pt x="20586" y="8056"/>
                  </a:cubicBezTo>
                  <a:cubicBezTo>
                    <a:pt x="20586" y="8173"/>
                    <a:pt x="20566" y="8290"/>
                    <a:pt x="20488" y="8407"/>
                  </a:cubicBezTo>
                  <a:cubicBezTo>
                    <a:pt x="20390" y="8583"/>
                    <a:pt x="20273" y="8719"/>
                    <a:pt x="20098" y="8797"/>
                  </a:cubicBezTo>
                  <a:cubicBezTo>
                    <a:pt x="19983" y="8849"/>
                    <a:pt x="19857" y="8868"/>
                    <a:pt x="19726" y="8868"/>
                  </a:cubicBezTo>
                  <a:cubicBezTo>
                    <a:pt x="19457" y="8868"/>
                    <a:pt x="19164" y="8785"/>
                    <a:pt x="18888" y="8719"/>
                  </a:cubicBezTo>
                  <a:cubicBezTo>
                    <a:pt x="18501" y="8607"/>
                    <a:pt x="18066" y="8495"/>
                    <a:pt x="17589" y="8495"/>
                  </a:cubicBezTo>
                  <a:cubicBezTo>
                    <a:pt x="17320" y="8495"/>
                    <a:pt x="17037" y="8530"/>
                    <a:pt x="16742" y="8622"/>
                  </a:cubicBezTo>
                  <a:cubicBezTo>
                    <a:pt x="16664" y="8641"/>
                    <a:pt x="16625" y="8641"/>
                    <a:pt x="16566" y="8641"/>
                  </a:cubicBezTo>
                  <a:cubicBezTo>
                    <a:pt x="16430" y="8641"/>
                    <a:pt x="16254" y="8544"/>
                    <a:pt x="16137" y="8466"/>
                  </a:cubicBezTo>
                  <a:cubicBezTo>
                    <a:pt x="16059" y="8427"/>
                    <a:pt x="15981" y="8407"/>
                    <a:pt x="15903" y="8368"/>
                  </a:cubicBezTo>
                  <a:cubicBezTo>
                    <a:pt x="15887" y="8368"/>
                    <a:pt x="15871" y="8355"/>
                    <a:pt x="15866" y="8340"/>
                  </a:cubicBezTo>
                  <a:lnTo>
                    <a:pt x="15866" y="8340"/>
                  </a:lnTo>
                  <a:cubicBezTo>
                    <a:pt x="15901" y="8553"/>
                    <a:pt x="15863" y="8820"/>
                    <a:pt x="15844" y="9012"/>
                  </a:cubicBezTo>
                  <a:lnTo>
                    <a:pt x="15844" y="9090"/>
                  </a:lnTo>
                  <a:cubicBezTo>
                    <a:pt x="15805" y="9305"/>
                    <a:pt x="15844" y="9500"/>
                    <a:pt x="15883" y="9636"/>
                  </a:cubicBezTo>
                  <a:cubicBezTo>
                    <a:pt x="15981" y="9929"/>
                    <a:pt x="16234" y="10105"/>
                    <a:pt x="16527" y="10319"/>
                  </a:cubicBezTo>
                  <a:cubicBezTo>
                    <a:pt x="16625" y="10397"/>
                    <a:pt x="16742" y="10495"/>
                    <a:pt x="16839" y="10593"/>
                  </a:cubicBezTo>
                  <a:cubicBezTo>
                    <a:pt x="16859" y="10612"/>
                    <a:pt x="16878" y="10612"/>
                    <a:pt x="16878" y="10612"/>
                  </a:cubicBezTo>
                  <a:cubicBezTo>
                    <a:pt x="16956" y="10612"/>
                    <a:pt x="17054" y="10573"/>
                    <a:pt x="17230" y="10475"/>
                  </a:cubicBezTo>
                  <a:cubicBezTo>
                    <a:pt x="17308" y="10417"/>
                    <a:pt x="17444" y="10319"/>
                    <a:pt x="17561" y="10319"/>
                  </a:cubicBezTo>
                  <a:cubicBezTo>
                    <a:pt x="17620" y="10319"/>
                    <a:pt x="17659" y="10319"/>
                    <a:pt x="17698" y="10358"/>
                  </a:cubicBezTo>
                  <a:cubicBezTo>
                    <a:pt x="17737" y="10378"/>
                    <a:pt x="17756" y="10417"/>
                    <a:pt x="17756" y="10456"/>
                  </a:cubicBezTo>
                  <a:cubicBezTo>
                    <a:pt x="17795" y="10514"/>
                    <a:pt x="17795" y="10593"/>
                    <a:pt x="17795" y="10671"/>
                  </a:cubicBezTo>
                  <a:cubicBezTo>
                    <a:pt x="17717" y="11295"/>
                    <a:pt x="17054" y="11978"/>
                    <a:pt x="16625" y="12446"/>
                  </a:cubicBezTo>
                  <a:cubicBezTo>
                    <a:pt x="16488" y="12563"/>
                    <a:pt x="16352" y="12661"/>
                    <a:pt x="16195" y="12719"/>
                  </a:cubicBezTo>
                  <a:cubicBezTo>
                    <a:pt x="16106" y="12746"/>
                    <a:pt x="16013" y="12756"/>
                    <a:pt x="15922" y="12756"/>
                  </a:cubicBezTo>
                  <a:cubicBezTo>
                    <a:pt x="15675" y="12756"/>
                    <a:pt x="15435" y="12679"/>
                    <a:pt x="15278" y="12622"/>
                  </a:cubicBezTo>
                  <a:cubicBezTo>
                    <a:pt x="15083" y="12563"/>
                    <a:pt x="15005" y="12544"/>
                    <a:pt x="14966" y="12544"/>
                  </a:cubicBezTo>
                  <a:cubicBezTo>
                    <a:pt x="14615" y="12797"/>
                    <a:pt x="14244" y="12914"/>
                    <a:pt x="13932" y="12914"/>
                  </a:cubicBezTo>
                  <a:cubicBezTo>
                    <a:pt x="13464" y="12914"/>
                    <a:pt x="13074" y="12719"/>
                    <a:pt x="12820" y="12446"/>
                  </a:cubicBezTo>
                  <a:cubicBezTo>
                    <a:pt x="12644" y="12310"/>
                    <a:pt x="12488" y="12231"/>
                    <a:pt x="12391" y="12231"/>
                  </a:cubicBezTo>
                  <a:cubicBezTo>
                    <a:pt x="12332" y="12231"/>
                    <a:pt x="12235" y="12231"/>
                    <a:pt x="12176" y="12271"/>
                  </a:cubicBezTo>
                  <a:cubicBezTo>
                    <a:pt x="12000" y="12349"/>
                    <a:pt x="11864" y="12544"/>
                    <a:pt x="11766" y="12719"/>
                  </a:cubicBezTo>
                  <a:cubicBezTo>
                    <a:pt x="11669" y="12914"/>
                    <a:pt x="11552" y="13090"/>
                    <a:pt x="11415" y="13188"/>
                  </a:cubicBezTo>
                  <a:cubicBezTo>
                    <a:pt x="11357" y="13246"/>
                    <a:pt x="11259" y="13285"/>
                    <a:pt x="11181" y="13305"/>
                  </a:cubicBezTo>
                  <a:cubicBezTo>
                    <a:pt x="11146" y="13311"/>
                    <a:pt x="11112" y="13314"/>
                    <a:pt x="11079" y="13314"/>
                  </a:cubicBezTo>
                  <a:cubicBezTo>
                    <a:pt x="10905" y="13314"/>
                    <a:pt x="10749" y="13240"/>
                    <a:pt x="10635" y="13207"/>
                  </a:cubicBezTo>
                  <a:cubicBezTo>
                    <a:pt x="10537" y="13149"/>
                    <a:pt x="10479" y="13129"/>
                    <a:pt x="10400" y="13129"/>
                  </a:cubicBezTo>
                  <a:cubicBezTo>
                    <a:pt x="10342" y="13129"/>
                    <a:pt x="10303" y="13110"/>
                    <a:pt x="10283" y="13051"/>
                  </a:cubicBezTo>
                  <a:cubicBezTo>
                    <a:pt x="10244" y="13012"/>
                    <a:pt x="10244" y="12953"/>
                    <a:pt x="10283" y="12914"/>
                  </a:cubicBezTo>
                  <a:cubicBezTo>
                    <a:pt x="10303" y="12836"/>
                    <a:pt x="10303" y="12797"/>
                    <a:pt x="10303" y="12739"/>
                  </a:cubicBezTo>
                  <a:cubicBezTo>
                    <a:pt x="10244" y="12622"/>
                    <a:pt x="10030" y="12524"/>
                    <a:pt x="9718" y="12407"/>
                  </a:cubicBezTo>
                  <a:cubicBezTo>
                    <a:pt x="9444" y="12310"/>
                    <a:pt x="9054" y="12173"/>
                    <a:pt x="8937" y="11919"/>
                  </a:cubicBezTo>
                  <a:cubicBezTo>
                    <a:pt x="8879" y="11822"/>
                    <a:pt x="8879" y="11685"/>
                    <a:pt x="8937" y="11568"/>
                  </a:cubicBezTo>
                  <a:cubicBezTo>
                    <a:pt x="9015" y="11373"/>
                    <a:pt x="9152" y="11139"/>
                    <a:pt x="9444" y="10866"/>
                  </a:cubicBezTo>
                  <a:lnTo>
                    <a:pt x="9444" y="10866"/>
                  </a:lnTo>
                  <a:cubicBezTo>
                    <a:pt x="9015" y="10905"/>
                    <a:pt x="8566" y="10944"/>
                    <a:pt x="8098" y="10944"/>
                  </a:cubicBezTo>
                  <a:cubicBezTo>
                    <a:pt x="7064" y="10983"/>
                    <a:pt x="6049" y="11041"/>
                    <a:pt x="5171" y="11529"/>
                  </a:cubicBezTo>
                  <a:cubicBezTo>
                    <a:pt x="4781" y="11744"/>
                    <a:pt x="4430" y="12036"/>
                    <a:pt x="4098" y="12466"/>
                  </a:cubicBezTo>
                  <a:cubicBezTo>
                    <a:pt x="3591" y="13149"/>
                    <a:pt x="3084" y="13714"/>
                    <a:pt x="2576" y="14261"/>
                  </a:cubicBezTo>
                  <a:cubicBezTo>
                    <a:pt x="2440" y="14378"/>
                    <a:pt x="2323" y="14495"/>
                    <a:pt x="2225" y="14612"/>
                  </a:cubicBezTo>
                  <a:cubicBezTo>
                    <a:pt x="1464" y="15451"/>
                    <a:pt x="840" y="16270"/>
                    <a:pt x="449" y="17441"/>
                  </a:cubicBezTo>
                  <a:cubicBezTo>
                    <a:pt x="352" y="17734"/>
                    <a:pt x="254" y="18085"/>
                    <a:pt x="196" y="18456"/>
                  </a:cubicBezTo>
                  <a:cubicBezTo>
                    <a:pt x="1" y="19529"/>
                    <a:pt x="40" y="20895"/>
                    <a:pt x="352" y="22670"/>
                  </a:cubicBezTo>
                  <a:cubicBezTo>
                    <a:pt x="430" y="23002"/>
                    <a:pt x="547" y="23295"/>
                    <a:pt x="762" y="23548"/>
                  </a:cubicBezTo>
                  <a:cubicBezTo>
                    <a:pt x="976" y="23841"/>
                    <a:pt x="1308" y="24056"/>
                    <a:pt x="1620" y="24212"/>
                  </a:cubicBezTo>
                  <a:cubicBezTo>
                    <a:pt x="1865" y="24313"/>
                    <a:pt x="2142" y="24371"/>
                    <a:pt x="2427" y="24371"/>
                  </a:cubicBezTo>
                  <a:cubicBezTo>
                    <a:pt x="2528" y="24371"/>
                    <a:pt x="2630" y="24364"/>
                    <a:pt x="2732" y="24348"/>
                  </a:cubicBezTo>
                  <a:cubicBezTo>
                    <a:pt x="3025" y="24309"/>
                    <a:pt x="3318" y="24212"/>
                    <a:pt x="3591" y="24017"/>
                  </a:cubicBezTo>
                  <a:cubicBezTo>
                    <a:pt x="3949" y="23748"/>
                    <a:pt x="4275" y="23643"/>
                    <a:pt x="4553" y="23643"/>
                  </a:cubicBezTo>
                  <a:cubicBezTo>
                    <a:pt x="4577" y="23643"/>
                    <a:pt x="4601" y="23644"/>
                    <a:pt x="4625" y="23646"/>
                  </a:cubicBezTo>
                  <a:cubicBezTo>
                    <a:pt x="5074" y="23685"/>
                    <a:pt x="5347" y="24056"/>
                    <a:pt x="5562" y="24368"/>
                  </a:cubicBezTo>
                  <a:cubicBezTo>
                    <a:pt x="5757" y="24641"/>
                    <a:pt x="5932" y="24856"/>
                    <a:pt x="6147" y="24934"/>
                  </a:cubicBezTo>
                  <a:cubicBezTo>
                    <a:pt x="6214" y="24947"/>
                    <a:pt x="6282" y="24970"/>
                    <a:pt x="6349" y="24970"/>
                  </a:cubicBezTo>
                  <a:cubicBezTo>
                    <a:pt x="6379" y="24970"/>
                    <a:pt x="6409" y="24965"/>
                    <a:pt x="6440" y="24953"/>
                  </a:cubicBezTo>
                  <a:cubicBezTo>
                    <a:pt x="6498" y="24953"/>
                    <a:pt x="6537" y="24953"/>
                    <a:pt x="6576" y="24992"/>
                  </a:cubicBezTo>
                  <a:cubicBezTo>
                    <a:pt x="6596" y="25012"/>
                    <a:pt x="6615" y="25051"/>
                    <a:pt x="6615" y="25109"/>
                  </a:cubicBezTo>
                  <a:cubicBezTo>
                    <a:pt x="6518" y="26417"/>
                    <a:pt x="7005" y="27548"/>
                    <a:pt x="7552" y="28699"/>
                  </a:cubicBezTo>
                  <a:cubicBezTo>
                    <a:pt x="8079" y="29890"/>
                    <a:pt x="8664" y="31138"/>
                    <a:pt x="8625" y="32660"/>
                  </a:cubicBezTo>
                  <a:cubicBezTo>
                    <a:pt x="8586" y="33616"/>
                    <a:pt x="9405" y="34553"/>
                    <a:pt x="10244" y="35529"/>
                  </a:cubicBezTo>
                  <a:cubicBezTo>
                    <a:pt x="10635" y="35958"/>
                    <a:pt x="11025" y="36407"/>
                    <a:pt x="11357" y="36855"/>
                  </a:cubicBezTo>
                  <a:cubicBezTo>
                    <a:pt x="11903" y="37675"/>
                    <a:pt x="12430" y="38397"/>
                    <a:pt x="13171" y="38592"/>
                  </a:cubicBezTo>
                  <a:cubicBezTo>
                    <a:pt x="13306" y="38626"/>
                    <a:pt x="13458" y="38645"/>
                    <a:pt x="13624" y="38645"/>
                  </a:cubicBezTo>
                  <a:cubicBezTo>
                    <a:pt x="13936" y="38645"/>
                    <a:pt x="14298" y="38575"/>
                    <a:pt x="14693" y="38397"/>
                  </a:cubicBezTo>
                  <a:cubicBezTo>
                    <a:pt x="14791" y="38358"/>
                    <a:pt x="14869" y="38319"/>
                    <a:pt x="14966" y="38299"/>
                  </a:cubicBezTo>
                  <a:cubicBezTo>
                    <a:pt x="15028" y="38306"/>
                    <a:pt x="15085" y="38309"/>
                    <a:pt x="15139" y="38309"/>
                  </a:cubicBezTo>
                  <a:cubicBezTo>
                    <a:pt x="15407" y="38309"/>
                    <a:pt x="15581" y="38228"/>
                    <a:pt x="15727" y="38065"/>
                  </a:cubicBezTo>
                  <a:cubicBezTo>
                    <a:pt x="15766" y="38006"/>
                    <a:pt x="15786" y="37967"/>
                    <a:pt x="15844" y="37909"/>
                  </a:cubicBezTo>
                  <a:cubicBezTo>
                    <a:pt x="16469" y="37167"/>
                    <a:pt x="17054" y="36446"/>
                    <a:pt x="17054" y="35704"/>
                  </a:cubicBezTo>
                  <a:cubicBezTo>
                    <a:pt x="17054" y="35275"/>
                    <a:pt x="16898" y="34826"/>
                    <a:pt x="16410" y="34280"/>
                  </a:cubicBezTo>
                  <a:cubicBezTo>
                    <a:pt x="16371" y="34260"/>
                    <a:pt x="16352" y="34202"/>
                    <a:pt x="16352" y="34163"/>
                  </a:cubicBezTo>
                  <a:cubicBezTo>
                    <a:pt x="16352" y="34104"/>
                    <a:pt x="16352" y="34065"/>
                    <a:pt x="16371" y="34007"/>
                  </a:cubicBezTo>
                  <a:cubicBezTo>
                    <a:pt x="16391" y="33948"/>
                    <a:pt x="16469" y="33890"/>
                    <a:pt x="16527" y="33850"/>
                  </a:cubicBezTo>
                  <a:cubicBezTo>
                    <a:pt x="16625" y="33753"/>
                    <a:pt x="16781" y="33655"/>
                    <a:pt x="16976" y="33558"/>
                  </a:cubicBezTo>
                  <a:cubicBezTo>
                    <a:pt x="17464" y="33265"/>
                    <a:pt x="18108" y="32875"/>
                    <a:pt x="18478" y="32329"/>
                  </a:cubicBezTo>
                  <a:cubicBezTo>
                    <a:pt x="18615" y="32094"/>
                    <a:pt x="18712" y="31821"/>
                    <a:pt x="18712" y="31509"/>
                  </a:cubicBezTo>
                  <a:cubicBezTo>
                    <a:pt x="18712" y="31119"/>
                    <a:pt x="18576" y="30651"/>
                    <a:pt x="18186" y="30085"/>
                  </a:cubicBezTo>
                  <a:cubicBezTo>
                    <a:pt x="18049" y="29890"/>
                    <a:pt x="18030" y="29616"/>
                    <a:pt x="18010" y="29402"/>
                  </a:cubicBezTo>
                  <a:cubicBezTo>
                    <a:pt x="17991" y="29207"/>
                    <a:pt x="17991" y="29070"/>
                    <a:pt x="17912" y="28973"/>
                  </a:cubicBezTo>
                  <a:cubicBezTo>
                    <a:pt x="17893" y="28934"/>
                    <a:pt x="17893" y="28914"/>
                    <a:pt x="17854" y="28914"/>
                  </a:cubicBezTo>
                  <a:cubicBezTo>
                    <a:pt x="17620" y="28719"/>
                    <a:pt x="17444" y="28524"/>
                    <a:pt x="17405" y="28329"/>
                  </a:cubicBezTo>
                  <a:cubicBezTo>
                    <a:pt x="17366" y="28212"/>
                    <a:pt x="17366" y="28095"/>
                    <a:pt x="17405" y="27997"/>
                  </a:cubicBezTo>
                  <a:cubicBezTo>
                    <a:pt x="17503" y="27724"/>
                    <a:pt x="17795" y="27529"/>
                    <a:pt x="17952" y="27392"/>
                  </a:cubicBezTo>
                  <a:cubicBezTo>
                    <a:pt x="18108" y="27295"/>
                    <a:pt x="18205" y="27236"/>
                    <a:pt x="18244" y="27177"/>
                  </a:cubicBezTo>
                  <a:cubicBezTo>
                    <a:pt x="18791" y="26534"/>
                    <a:pt x="19278" y="25987"/>
                    <a:pt x="19688" y="25499"/>
                  </a:cubicBezTo>
                  <a:cubicBezTo>
                    <a:pt x="22439" y="22378"/>
                    <a:pt x="22439" y="22417"/>
                    <a:pt x="22966" y="21012"/>
                  </a:cubicBezTo>
                  <a:cubicBezTo>
                    <a:pt x="23005" y="20856"/>
                    <a:pt x="23083" y="20661"/>
                    <a:pt x="23161" y="20465"/>
                  </a:cubicBezTo>
                  <a:lnTo>
                    <a:pt x="23161" y="20465"/>
                  </a:lnTo>
                  <a:cubicBezTo>
                    <a:pt x="21600" y="21031"/>
                    <a:pt x="21171" y="21246"/>
                    <a:pt x="20976" y="21343"/>
                  </a:cubicBezTo>
                  <a:cubicBezTo>
                    <a:pt x="20839" y="21422"/>
                    <a:pt x="20781" y="21441"/>
                    <a:pt x="20566" y="21500"/>
                  </a:cubicBezTo>
                  <a:cubicBezTo>
                    <a:pt x="20508" y="21516"/>
                    <a:pt x="20433" y="21522"/>
                    <a:pt x="20357" y="21522"/>
                  </a:cubicBezTo>
                  <a:cubicBezTo>
                    <a:pt x="20253" y="21522"/>
                    <a:pt x="20146" y="21511"/>
                    <a:pt x="20078" y="21500"/>
                  </a:cubicBezTo>
                  <a:cubicBezTo>
                    <a:pt x="19981" y="21480"/>
                    <a:pt x="19883" y="21441"/>
                    <a:pt x="19805" y="21422"/>
                  </a:cubicBezTo>
                  <a:cubicBezTo>
                    <a:pt x="19786" y="21422"/>
                    <a:pt x="19766" y="21402"/>
                    <a:pt x="19766" y="21382"/>
                  </a:cubicBezTo>
                  <a:cubicBezTo>
                    <a:pt x="19766" y="21382"/>
                    <a:pt x="19747" y="21343"/>
                    <a:pt x="19708" y="21304"/>
                  </a:cubicBezTo>
                  <a:lnTo>
                    <a:pt x="19708" y="21226"/>
                  </a:lnTo>
                  <a:cubicBezTo>
                    <a:pt x="19747" y="21012"/>
                    <a:pt x="19688" y="20836"/>
                    <a:pt x="19610" y="20719"/>
                  </a:cubicBezTo>
                  <a:cubicBezTo>
                    <a:pt x="19473" y="20446"/>
                    <a:pt x="19161" y="20270"/>
                    <a:pt x="18791" y="20075"/>
                  </a:cubicBezTo>
                  <a:cubicBezTo>
                    <a:pt x="18400" y="19880"/>
                    <a:pt x="17932" y="19665"/>
                    <a:pt x="17698" y="19197"/>
                  </a:cubicBezTo>
                  <a:cubicBezTo>
                    <a:pt x="17542" y="18963"/>
                    <a:pt x="17444" y="18651"/>
                    <a:pt x="17464" y="18222"/>
                  </a:cubicBezTo>
                  <a:cubicBezTo>
                    <a:pt x="17503" y="17675"/>
                    <a:pt x="17152" y="17090"/>
                    <a:pt x="16761" y="16368"/>
                  </a:cubicBezTo>
                  <a:cubicBezTo>
                    <a:pt x="16352" y="15646"/>
                    <a:pt x="15864" y="14788"/>
                    <a:pt x="15864" y="13812"/>
                  </a:cubicBezTo>
                  <a:cubicBezTo>
                    <a:pt x="15864" y="13773"/>
                    <a:pt x="15883" y="13695"/>
                    <a:pt x="15942" y="13675"/>
                  </a:cubicBezTo>
                  <a:cubicBezTo>
                    <a:pt x="15967" y="13638"/>
                    <a:pt x="16007" y="13625"/>
                    <a:pt x="16043" y="13625"/>
                  </a:cubicBezTo>
                  <a:cubicBezTo>
                    <a:pt x="16064" y="13625"/>
                    <a:pt x="16084" y="13629"/>
                    <a:pt x="16098" y="13636"/>
                  </a:cubicBezTo>
                  <a:cubicBezTo>
                    <a:pt x="16195" y="13675"/>
                    <a:pt x="16274" y="13695"/>
                    <a:pt x="16371" y="13714"/>
                  </a:cubicBezTo>
                  <a:cubicBezTo>
                    <a:pt x="16586" y="13773"/>
                    <a:pt x="16859" y="13831"/>
                    <a:pt x="17054" y="14027"/>
                  </a:cubicBezTo>
                  <a:cubicBezTo>
                    <a:pt x="17152" y="14124"/>
                    <a:pt x="17230" y="14280"/>
                    <a:pt x="17269" y="14475"/>
                  </a:cubicBezTo>
                  <a:cubicBezTo>
                    <a:pt x="17503" y="15568"/>
                    <a:pt x="18088" y="16446"/>
                    <a:pt x="18693" y="17344"/>
                  </a:cubicBezTo>
                  <a:cubicBezTo>
                    <a:pt x="19259" y="18183"/>
                    <a:pt x="19844" y="19041"/>
                    <a:pt x="20137" y="20056"/>
                  </a:cubicBezTo>
                  <a:cubicBezTo>
                    <a:pt x="20137" y="20075"/>
                    <a:pt x="20156" y="20114"/>
                    <a:pt x="20176" y="20153"/>
                  </a:cubicBezTo>
                  <a:cubicBezTo>
                    <a:pt x="20234" y="20212"/>
                    <a:pt x="20332" y="20270"/>
                    <a:pt x="20430" y="20309"/>
                  </a:cubicBezTo>
                  <a:cubicBezTo>
                    <a:pt x="20498" y="20323"/>
                    <a:pt x="20567" y="20337"/>
                    <a:pt x="20623" y="20337"/>
                  </a:cubicBezTo>
                  <a:cubicBezTo>
                    <a:pt x="20646" y="20337"/>
                    <a:pt x="20666" y="20335"/>
                    <a:pt x="20683" y="20329"/>
                  </a:cubicBezTo>
                  <a:cubicBezTo>
                    <a:pt x="20742" y="20329"/>
                    <a:pt x="20820" y="20309"/>
                    <a:pt x="20859" y="20251"/>
                  </a:cubicBezTo>
                  <a:cubicBezTo>
                    <a:pt x="21327" y="19919"/>
                    <a:pt x="21854" y="19685"/>
                    <a:pt x="22342" y="19470"/>
                  </a:cubicBezTo>
                  <a:cubicBezTo>
                    <a:pt x="23005" y="19197"/>
                    <a:pt x="23610" y="18983"/>
                    <a:pt x="24137" y="18475"/>
                  </a:cubicBezTo>
                  <a:cubicBezTo>
                    <a:pt x="24254" y="18358"/>
                    <a:pt x="24390" y="18222"/>
                    <a:pt x="24527" y="18085"/>
                  </a:cubicBezTo>
                  <a:cubicBezTo>
                    <a:pt x="25054" y="17578"/>
                    <a:pt x="25600" y="17090"/>
                    <a:pt x="25951" y="16466"/>
                  </a:cubicBezTo>
                  <a:cubicBezTo>
                    <a:pt x="25756" y="16348"/>
                    <a:pt x="25600" y="16134"/>
                    <a:pt x="25464" y="15939"/>
                  </a:cubicBezTo>
                  <a:cubicBezTo>
                    <a:pt x="25307" y="15685"/>
                    <a:pt x="25151" y="15490"/>
                    <a:pt x="24956" y="15431"/>
                  </a:cubicBezTo>
                  <a:cubicBezTo>
                    <a:pt x="24917" y="15412"/>
                    <a:pt x="24883" y="15402"/>
                    <a:pt x="24849" y="15402"/>
                  </a:cubicBezTo>
                  <a:cubicBezTo>
                    <a:pt x="24815" y="15402"/>
                    <a:pt x="24781" y="15412"/>
                    <a:pt x="24742" y="15431"/>
                  </a:cubicBezTo>
                  <a:cubicBezTo>
                    <a:pt x="24586" y="15451"/>
                    <a:pt x="24390" y="15568"/>
                    <a:pt x="24098" y="15822"/>
                  </a:cubicBezTo>
                  <a:cubicBezTo>
                    <a:pt x="24039" y="15880"/>
                    <a:pt x="23903" y="15939"/>
                    <a:pt x="23805" y="15939"/>
                  </a:cubicBezTo>
                  <a:cubicBezTo>
                    <a:pt x="23781" y="15944"/>
                    <a:pt x="23755" y="15946"/>
                    <a:pt x="23729" y="15946"/>
                  </a:cubicBezTo>
                  <a:cubicBezTo>
                    <a:pt x="23649" y="15946"/>
                    <a:pt x="23561" y="15924"/>
                    <a:pt x="23473" y="15880"/>
                  </a:cubicBezTo>
                  <a:cubicBezTo>
                    <a:pt x="23415" y="15861"/>
                    <a:pt x="23376" y="15822"/>
                    <a:pt x="23356" y="15763"/>
                  </a:cubicBezTo>
                  <a:cubicBezTo>
                    <a:pt x="23317" y="15724"/>
                    <a:pt x="23298" y="15646"/>
                    <a:pt x="23298" y="15568"/>
                  </a:cubicBezTo>
                  <a:cubicBezTo>
                    <a:pt x="23298" y="15431"/>
                    <a:pt x="23376" y="15275"/>
                    <a:pt x="23493" y="15100"/>
                  </a:cubicBezTo>
                  <a:lnTo>
                    <a:pt x="23493" y="14885"/>
                  </a:lnTo>
                  <a:cubicBezTo>
                    <a:pt x="23254" y="15004"/>
                    <a:pt x="23039" y="15055"/>
                    <a:pt x="22863" y="15055"/>
                  </a:cubicBezTo>
                  <a:cubicBezTo>
                    <a:pt x="22809" y="15055"/>
                    <a:pt x="22758" y="15050"/>
                    <a:pt x="22712" y="15041"/>
                  </a:cubicBezTo>
                  <a:cubicBezTo>
                    <a:pt x="22595" y="15002"/>
                    <a:pt x="22498" y="14963"/>
                    <a:pt x="22420" y="14885"/>
                  </a:cubicBezTo>
                  <a:cubicBezTo>
                    <a:pt x="22225" y="14690"/>
                    <a:pt x="22205" y="14378"/>
                    <a:pt x="22205" y="14124"/>
                  </a:cubicBezTo>
                  <a:cubicBezTo>
                    <a:pt x="22186" y="13812"/>
                    <a:pt x="22166" y="13617"/>
                    <a:pt x="22029" y="13539"/>
                  </a:cubicBezTo>
                  <a:lnTo>
                    <a:pt x="22010" y="13519"/>
                  </a:lnTo>
                  <a:cubicBezTo>
                    <a:pt x="22010" y="13519"/>
                    <a:pt x="22010" y="13500"/>
                    <a:pt x="21990" y="13500"/>
                  </a:cubicBezTo>
                  <a:cubicBezTo>
                    <a:pt x="21971" y="13441"/>
                    <a:pt x="21971" y="13402"/>
                    <a:pt x="21971" y="13383"/>
                  </a:cubicBezTo>
                  <a:cubicBezTo>
                    <a:pt x="21971" y="13305"/>
                    <a:pt x="22029" y="13188"/>
                    <a:pt x="22088" y="13110"/>
                  </a:cubicBezTo>
                  <a:cubicBezTo>
                    <a:pt x="22127" y="13031"/>
                    <a:pt x="22205" y="12895"/>
                    <a:pt x="22303" y="12836"/>
                  </a:cubicBezTo>
                  <a:cubicBezTo>
                    <a:pt x="22322" y="12817"/>
                    <a:pt x="22381" y="12817"/>
                    <a:pt x="22420" y="12797"/>
                  </a:cubicBezTo>
                  <a:cubicBezTo>
                    <a:pt x="22595" y="12797"/>
                    <a:pt x="22849" y="12817"/>
                    <a:pt x="23005" y="12914"/>
                  </a:cubicBezTo>
                  <a:cubicBezTo>
                    <a:pt x="23064" y="12934"/>
                    <a:pt x="23142" y="13012"/>
                    <a:pt x="23161" y="13090"/>
                  </a:cubicBezTo>
                  <a:cubicBezTo>
                    <a:pt x="23395" y="13695"/>
                    <a:pt x="23844" y="14105"/>
                    <a:pt x="24332" y="14358"/>
                  </a:cubicBezTo>
                  <a:cubicBezTo>
                    <a:pt x="24891" y="14632"/>
                    <a:pt x="25538" y="14723"/>
                    <a:pt x="26150" y="14723"/>
                  </a:cubicBezTo>
                  <a:cubicBezTo>
                    <a:pt x="26499" y="14723"/>
                    <a:pt x="26837" y="14693"/>
                    <a:pt x="27142" y="14651"/>
                  </a:cubicBezTo>
                  <a:cubicBezTo>
                    <a:pt x="27456" y="14597"/>
                    <a:pt x="27746" y="14571"/>
                    <a:pt x="28013" y="14571"/>
                  </a:cubicBezTo>
                  <a:cubicBezTo>
                    <a:pt x="28525" y="14571"/>
                    <a:pt x="28955" y="14667"/>
                    <a:pt x="29327" y="14846"/>
                  </a:cubicBezTo>
                  <a:cubicBezTo>
                    <a:pt x="29971" y="15139"/>
                    <a:pt x="30381" y="15666"/>
                    <a:pt x="30751" y="16348"/>
                  </a:cubicBezTo>
                  <a:lnTo>
                    <a:pt x="30751" y="16368"/>
                  </a:lnTo>
                  <a:cubicBezTo>
                    <a:pt x="30790" y="16446"/>
                    <a:pt x="30810" y="16485"/>
                    <a:pt x="30868" y="16505"/>
                  </a:cubicBezTo>
                  <a:cubicBezTo>
                    <a:pt x="30910" y="16521"/>
                    <a:pt x="30958" y="16527"/>
                    <a:pt x="31014" y="16527"/>
                  </a:cubicBezTo>
                  <a:cubicBezTo>
                    <a:pt x="31092" y="16527"/>
                    <a:pt x="31185" y="16516"/>
                    <a:pt x="31298" y="16505"/>
                  </a:cubicBezTo>
                  <a:cubicBezTo>
                    <a:pt x="31365" y="16491"/>
                    <a:pt x="31460" y="16468"/>
                    <a:pt x="31551" y="16468"/>
                  </a:cubicBezTo>
                  <a:cubicBezTo>
                    <a:pt x="31592" y="16468"/>
                    <a:pt x="31632" y="16473"/>
                    <a:pt x="31668" y="16485"/>
                  </a:cubicBezTo>
                  <a:cubicBezTo>
                    <a:pt x="31727" y="16505"/>
                    <a:pt x="31785" y="16524"/>
                    <a:pt x="31844" y="16602"/>
                  </a:cubicBezTo>
                  <a:cubicBezTo>
                    <a:pt x="31883" y="16661"/>
                    <a:pt x="31922" y="16778"/>
                    <a:pt x="31883" y="16836"/>
                  </a:cubicBezTo>
                  <a:cubicBezTo>
                    <a:pt x="31824" y="17890"/>
                    <a:pt x="32273" y="18729"/>
                    <a:pt x="32800" y="19568"/>
                  </a:cubicBezTo>
                  <a:cubicBezTo>
                    <a:pt x="33093" y="20036"/>
                    <a:pt x="33346" y="20543"/>
                    <a:pt x="33541" y="21090"/>
                  </a:cubicBezTo>
                  <a:cubicBezTo>
                    <a:pt x="33580" y="21168"/>
                    <a:pt x="33600" y="21207"/>
                    <a:pt x="33600" y="21207"/>
                  </a:cubicBezTo>
                  <a:cubicBezTo>
                    <a:pt x="33619" y="21207"/>
                    <a:pt x="33639" y="21187"/>
                    <a:pt x="33737" y="21109"/>
                  </a:cubicBezTo>
                  <a:cubicBezTo>
                    <a:pt x="33776" y="21090"/>
                    <a:pt x="33795" y="21051"/>
                    <a:pt x="33834" y="21051"/>
                  </a:cubicBezTo>
                  <a:cubicBezTo>
                    <a:pt x="33990" y="20953"/>
                    <a:pt x="34107" y="20836"/>
                    <a:pt x="34205" y="20700"/>
                  </a:cubicBezTo>
                  <a:cubicBezTo>
                    <a:pt x="34400" y="20407"/>
                    <a:pt x="34458" y="20056"/>
                    <a:pt x="34517" y="19665"/>
                  </a:cubicBezTo>
                  <a:cubicBezTo>
                    <a:pt x="34615" y="19139"/>
                    <a:pt x="34712" y="18514"/>
                    <a:pt x="35278" y="18085"/>
                  </a:cubicBezTo>
                  <a:lnTo>
                    <a:pt x="35649" y="17792"/>
                  </a:lnTo>
                  <a:cubicBezTo>
                    <a:pt x="36371" y="17226"/>
                    <a:pt x="37093" y="16700"/>
                    <a:pt x="37385" y="15783"/>
                  </a:cubicBezTo>
                  <a:cubicBezTo>
                    <a:pt x="37385" y="15763"/>
                    <a:pt x="37405" y="15744"/>
                    <a:pt x="37424" y="15724"/>
                  </a:cubicBezTo>
                  <a:cubicBezTo>
                    <a:pt x="37444" y="15685"/>
                    <a:pt x="37483" y="15666"/>
                    <a:pt x="37502" y="15666"/>
                  </a:cubicBezTo>
                  <a:cubicBezTo>
                    <a:pt x="37541" y="15646"/>
                    <a:pt x="37619" y="15627"/>
                    <a:pt x="37678" y="15627"/>
                  </a:cubicBezTo>
                  <a:cubicBezTo>
                    <a:pt x="37750" y="15614"/>
                    <a:pt x="37847" y="15606"/>
                    <a:pt x="37958" y="15606"/>
                  </a:cubicBezTo>
                  <a:cubicBezTo>
                    <a:pt x="38206" y="15606"/>
                    <a:pt x="38526" y="15648"/>
                    <a:pt x="38810" y="15783"/>
                  </a:cubicBezTo>
                  <a:cubicBezTo>
                    <a:pt x="38985" y="15861"/>
                    <a:pt x="39141" y="15978"/>
                    <a:pt x="39278" y="16134"/>
                  </a:cubicBezTo>
                  <a:cubicBezTo>
                    <a:pt x="39141" y="15392"/>
                    <a:pt x="38946" y="14670"/>
                    <a:pt x="38712" y="13968"/>
                  </a:cubicBezTo>
                  <a:cubicBezTo>
                    <a:pt x="37932" y="11451"/>
                    <a:pt x="36663" y="9032"/>
                    <a:pt x="34946" y="6866"/>
                  </a:cubicBezTo>
                  <a:cubicBezTo>
                    <a:pt x="33112" y="4622"/>
                    <a:pt x="30927" y="2807"/>
                    <a:pt x="28546" y="1520"/>
                  </a:cubicBezTo>
                  <a:cubicBezTo>
                    <a:pt x="27883" y="1149"/>
                    <a:pt x="27200" y="837"/>
                    <a:pt x="26517" y="544"/>
                  </a:cubicBezTo>
                  <a:cubicBezTo>
                    <a:pt x="25815" y="720"/>
                    <a:pt x="24976" y="817"/>
                    <a:pt x="24293" y="837"/>
                  </a:cubicBezTo>
                  <a:cubicBezTo>
                    <a:pt x="24193" y="839"/>
                    <a:pt x="24094" y="841"/>
                    <a:pt x="23996" y="841"/>
                  </a:cubicBezTo>
                  <a:cubicBezTo>
                    <a:pt x="23385" y="841"/>
                    <a:pt x="22828" y="779"/>
                    <a:pt x="22576" y="544"/>
                  </a:cubicBezTo>
                  <a:cubicBezTo>
                    <a:pt x="22225" y="232"/>
                    <a:pt x="21815" y="56"/>
                    <a:pt x="21308" y="17"/>
                  </a:cubicBezTo>
                  <a:cubicBezTo>
                    <a:pt x="21199" y="6"/>
                    <a:pt x="21087" y="0"/>
                    <a:pt x="209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5106566" y="1154180"/>
              <a:ext cx="2413471" cy="2344193"/>
            </a:xfrm>
            <a:custGeom>
              <a:avLst/>
              <a:gdLst/>
              <a:ahLst/>
              <a:cxnLst/>
              <a:rect l="l" t="t" r="r" b="b"/>
              <a:pathLst>
                <a:path w="37659" h="36578" extrusionOk="0">
                  <a:moveTo>
                    <a:pt x="19747" y="0"/>
                  </a:moveTo>
                  <a:lnTo>
                    <a:pt x="19688" y="293"/>
                  </a:lnTo>
                  <a:cubicBezTo>
                    <a:pt x="20176" y="625"/>
                    <a:pt x="20235" y="1347"/>
                    <a:pt x="19805" y="1952"/>
                  </a:cubicBezTo>
                  <a:cubicBezTo>
                    <a:pt x="19468" y="2390"/>
                    <a:pt x="18911" y="2654"/>
                    <a:pt x="18388" y="2654"/>
                  </a:cubicBezTo>
                  <a:cubicBezTo>
                    <a:pt x="18307" y="2654"/>
                    <a:pt x="18226" y="2648"/>
                    <a:pt x="18147" y="2634"/>
                  </a:cubicBezTo>
                  <a:cubicBezTo>
                    <a:pt x="18047" y="2611"/>
                    <a:pt x="17963" y="2604"/>
                    <a:pt x="17891" y="2604"/>
                  </a:cubicBezTo>
                  <a:cubicBezTo>
                    <a:pt x="17780" y="2604"/>
                    <a:pt x="17699" y="2623"/>
                    <a:pt x="17639" y="2634"/>
                  </a:cubicBezTo>
                  <a:cubicBezTo>
                    <a:pt x="17444" y="2673"/>
                    <a:pt x="17249" y="2771"/>
                    <a:pt x="16820" y="3064"/>
                  </a:cubicBezTo>
                  <a:cubicBezTo>
                    <a:pt x="16430" y="3337"/>
                    <a:pt x="15649" y="3922"/>
                    <a:pt x="14635" y="4020"/>
                  </a:cubicBezTo>
                  <a:cubicBezTo>
                    <a:pt x="14440" y="4039"/>
                    <a:pt x="14225" y="4098"/>
                    <a:pt x="13835" y="4215"/>
                  </a:cubicBezTo>
                  <a:cubicBezTo>
                    <a:pt x="13659" y="4273"/>
                    <a:pt x="13464" y="4312"/>
                    <a:pt x="13269" y="4391"/>
                  </a:cubicBezTo>
                  <a:cubicBezTo>
                    <a:pt x="13142" y="4424"/>
                    <a:pt x="13016" y="4439"/>
                    <a:pt x="12892" y="4439"/>
                  </a:cubicBezTo>
                  <a:cubicBezTo>
                    <a:pt x="12654" y="4439"/>
                    <a:pt x="12427" y="4383"/>
                    <a:pt x="12235" y="4293"/>
                  </a:cubicBezTo>
                  <a:cubicBezTo>
                    <a:pt x="11844" y="4488"/>
                    <a:pt x="11357" y="4722"/>
                    <a:pt x="10752" y="5073"/>
                  </a:cubicBezTo>
                  <a:cubicBezTo>
                    <a:pt x="10713" y="5093"/>
                    <a:pt x="10674" y="5112"/>
                    <a:pt x="10635" y="5151"/>
                  </a:cubicBezTo>
                  <a:cubicBezTo>
                    <a:pt x="10576" y="5190"/>
                    <a:pt x="10557" y="5249"/>
                    <a:pt x="10518" y="5288"/>
                  </a:cubicBezTo>
                  <a:cubicBezTo>
                    <a:pt x="10615" y="5269"/>
                    <a:pt x="10674" y="5269"/>
                    <a:pt x="10771" y="5249"/>
                  </a:cubicBezTo>
                  <a:cubicBezTo>
                    <a:pt x="10810" y="5249"/>
                    <a:pt x="10843" y="5246"/>
                    <a:pt x="10893" y="5246"/>
                  </a:cubicBezTo>
                  <a:cubicBezTo>
                    <a:pt x="11016" y="5246"/>
                    <a:pt x="11245" y="5266"/>
                    <a:pt x="11942" y="5405"/>
                  </a:cubicBezTo>
                  <a:cubicBezTo>
                    <a:pt x="11992" y="5398"/>
                    <a:pt x="12034" y="5392"/>
                    <a:pt x="12070" y="5392"/>
                  </a:cubicBezTo>
                  <a:cubicBezTo>
                    <a:pt x="12231" y="5392"/>
                    <a:pt x="12302" y="5507"/>
                    <a:pt x="12684" y="6127"/>
                  </a:cubicBezTo>
                  <a:cubicBezTo>
                    <a:pt x="12703" y="6166"/>
                    <a:pt x="12723" y="6244"/>
                    <a:pt x="12781" y="6342"/>
                  </a:cubicBezTo>
                  <a:cubicBezTo>
                    <a:pt x="12879" y="6264"/>
                    <a:pt x="12996" y="6166"/>
                    <a:pt x="13113" y="6088"/>
                  </a:cubicBezTo>
                  <a:cubicBezTo>
                    <a:pt x="13483" y="5873"/>
                    <a:pt x="13874" y="5756"/>
                    <a:pt x="14264" y="5737"/>
                  </a:cubicBezTo>
                  <a:lnTo>
                    <a:pt x="14557" y="5737"/>
                  </a:lnTo>
                  <a:cubicBezTo>
                    <a:pt x="14674" y="5561"/>
                    <a:pt x="14752" y="5464"/>
                    <a:pt x="14869" y="5269"/>
                  </a:cubicBezTo>
                  <a:cubicBezTo>
                    <a:pt x="14966" y="5112"/>
                    <a:pt x="15103" y="4995"/>
                    <a:pt x="15220" y="4898"/>
                  </a:cubicBezTo>
                  <a:cubicBezTo>
                    <a:pt x="15526" y="4653"/>
                    <a:pt x="15879" y="4541"/>
                    <a:pt x="16205" y="4541"/>
                  </a:cubicBezTo>
                  <a:cubicBezTo>
                    <a:pt x="16296" y="4541"/>
                    <a:pt x="16384" y="4549"/>
                    <a:pt x="16469" y="4566"/>
                  </a:cubicBezTo>
                  <a:cubicBezTo>
                    <a:pt x="16586" y="4566"/>
                    <a:pt x="16820" y="4566"/>
                    <a:pt x="17054" y="4625"/>
                  </a:cubicBezTo>
                  <a:cubicBezTo>
                    <a:pt x="17464" y="4332"/>
                    <a:pt x="17874" y="4215"/>
                    <a:pt x="17932" y="4195"/>
                  </a:cubicBezTo>
                  <a:cubicBezTo>
                    <a:pt x="18049" y="4137"/>
                    <a:pt x="18069" y="4137"/>
                    <a:pt x="18088" y="4117"/>
                  </a:cubicBezTo>
                  <a:cubicBezTo>
                    <a:pt x="18373" y="3944"/>
                    <a:pt x="18690" y="3851"/>
                    <a:pt x="18986" y="3851"/>
                  </a:cubicBezTo>
                  <a:cubicBezTo>
                    <a:pt x="19257" y="3851"/>
                    <a:pt x="19512" y="3930"/>
                    <a:pt x="19708" y="4098"/>
                  </a:cubicBezTo>
                  <a:cubicBezTo>
                    <a:pt x="20098" y="4391"/>
                    <a:pt x="20196" y="4917"/>
                    <a:pt x="20000" y="5444"/>
                  </a:cubicBezTo>
                  <a:cubicBezTo>
                    <a:pt x="20137" y="5542"/>
                    <a:pt x="20293" y="5678"/>
                    <a:pt x="20391" y="5834"/>
                  </a:cubicBezTo>
                  <a:cubicBezTo>
                    <a:pt x="20469" y="5698"/>
                    <a:pt x="20527" y="5581"/>
                    <a:pt x="20625" y="5464"/>
                  </a:cubicBezTo>
                  <a:cubicBezTo>
                    <a:pt x="21249" y="4683"/>
                    <a:pt x="22322" y="4371"/>
                    <a:pt x="22576" y="4273"/>
                  </a:cubicBezTo>
                  <a:cubicBezTo>
                    <a:pt x="22635" y="4234"/>
                    <a:pt x="22674" y="4234"/>
                    <a:pt x="22732" y="4215"/>
                  </a:cubicBezTo>
                  <a:cubicBezTo>
                    <a:pt x="22930" y="4149"/>
                    <a:pt x="23172" y="4092"/>
                    <a:pt x="23423" y="4092"/>
                  </a:cubicBezTo>
                  <a:cubicBezTo>
                    <a:pt x="23543" y="4092"/>
                    <a:pt x="23665" y="4105"/>
                    <a:pt x="23786" y="4137"/>
                  </a:cubicBezTo>
                  <a:cubicBezTo>
                    <a:pt x="24176" y="4234"/>
                    <a:pt x="24410" y="4488"/>
                    <a:pt x="24527" y="4683"/>
                  </a:cubicBezTo>
                  <a:cubicBezTo>
                    <a:pt x="24761" y="4995"/>
                    <a:pt x="24800" y="5386"/>
                    <a:pt x="24800" y="5464"/>
                  </a:cubicBezTo>
                  <a:cubicBezTo>
                    <a:pt x="24820" y="5600"/>
                    <a:pt x="24878" y="5951"/>
                    <a:pt x="24683" y="6342"/>
                  </a:cubicBezTo>
                  <a:cubicBezTo>
                    <a:pt x="24625" y="6439"/>
                    <a:pt x="24586" y="6537"/>
                    <a:pt x="24508" y="6634"/>
                  </a:cubicBezTo>
                  <a:lnTo>
                    <a:pt x="24508" y="6654"/>
                  </a:lnTo>
                  <a:cubicBezTo>
                    <a:pt x="24878" y="7356"/>
                    <a:pt x="24586" y="8176"/>
                    <a:pt x="24527" y="8371"/>
                  </a:cubicBezTo>
                  <a:cubicBezTo>
                    <a:pt x="24508" y="8429"/>
                    <a:pt x="24508" y="8488"/>
                    <a:pt x="24488" y="8507"/>
                  </a:cubicBezTo>
                  <a:cubicBezTo>
                    <a:pt x="24527" y="8605"/>
                    <a:pt x="24566" y="8761"/>
                    <a:pt x="24586" y="8898"/>
                  </a:cubicBezTo>
                  <a:cubicBezTo>
                    <a:pt x="24586" y="9112"/>
                    <a:pt x="24527" y="9346"/>
                    <a:pt x="24430" y="9542"/>
                  </a:cubicBezTo>
                  <a:cubicBezTo>
                    <a:pt x="24234" y="9932"/>
                    <a:pt x="23922" y="10146"/>
                    <a:pt x="23786" y="10244"/>
                  </a:cubicBezTo>
                  <a:cubicBezTo>
                    <a:pt x="23493" y="10420"/>
                    <a:pt x="23161" y="10478"/>
                    <a:pt x="23025" y="10517"/>
                  </a:cubicBezTo>
                  <a:cubicBezTo>
                    <a:pt x="22810" y="10549"/>
                    <a:pt x="22566" y="10564"/>
                    <a:pt x="22308" y="10564"/>
                  </a:cubicBezTo>
                  <a:cubicBezTo>
                    <a:pt x="22097" y="10564"/>
                    <a:pt x="21878" y="10554"/>
                    <a:pt x="21659" y="10537"/>
                  </a:cubicBezTo>
                  <a:cubicBezTo>
                    <a:pt x="21386" y="10478"/>
                    <a:pt x="21152" y="10381"/>
                    <a:pt x="20976" y="10185"/>
                  </a:cubicBezTo>
                  <a:cubicBezTo>
                    <a:pt x="20976" y="10185"/>
                    <a:pt x="20313" y="9893"/>
                    <a:pt x="20117" y="9268"/>
                  </a:cubicBezTo>
                  <a:cubicBezTo>
                    <a:pt x="20039" y="8976"/>
                    <a:pt x="20078" y="8683"/>
                    <a:pt x="20176" y="8390"/>
                  </a:cubicBezTo>
                  <a:cubicBezTo>
                    <a:pt x="20215" y="8215"/>
                    <a:pt x="20313" y="8078"/>
                    <a:pt x="20410" y="7922"/>
                  </a:cubicBezTo>
                  <a:cubicBezTo>
                    <a:pt x="20410" y="7922"/>
                    <a:pt x="20410" y="7903"/>
                    <a:pt x="20391" y="7903"/>
                  </a:cubicBezTo>
                  <a:cubicBezTo>
                    <a:pt x="20196" y="8234"/>
                    <a:pt x="19844" y="8586"/>
                    <a:pt x="19415" y="8800"/>
                  </a:cubicBezTo>
                  <a:cubicBezTo>
                    <a:pt x="19099" y="8948"/>
                    <a:pt x="18776" y="8999"/>
                    <a:pt x="18479" y="8999"/>
                  </a:cubicBezTo>
                  <a:cubicBezTo>
                    <a:pt x="18227" y="8999"/>
                    <a:pt x="17993" y="8962"/>
                    <a:pt x="17796" y="8917"/>
                  </a:cubicBezTo>
                  <a:lnTo>
                    <a:pt x="17796" y="8917"/>
                  </a:lnTo>
                  <a:cubicBezTo>
                    <a:pt x="17932" y="9210"/>
                    <a:pt x="17893" y="9503"/>
                    <a:pt x="17874" y="9639"/>
                  </a:cubicBezTo>
                  <a:cubicBezTo>
                    <a:pt x="17757" y="10556"/>
                    <a:pt x="16996" y="11434"/>
                    <a:pt x="16566" y="11903"/>
                  </a:cubicBezTo>
                  <a:cubicBezTo>
                    <a:pt x="16625" y="11942"/>
                    <a:pt x="16722" y="12020"/>
                    <a:pt x="16800" y="12098"/>
                  </a:cubicBezTo>
                  <a:cubicBezTo>
                    <a:pt x="17054" y="12332"/>
                    <a:pt x="17191" y="12663"/>
                    <a:pt x="17249" y="12995"/>
                  </a:cubicBezTo>
                  <a:cubicBezTo>
                    <a:pt x="17405" y="13873"/>
                    <a:pt x="17874" y="14615"/>
                    <a:pt x="18518" y="15551"/>
                  </a:cubicBezTo>
                  <a:cubicBezTo>
                    <a:pt x="18947" y="16195"/>
                    <a:pt x="19454" y="16956"/>
                    <a:pt x="19805" y="17854"/>
                  </a:cubicBezTo>
                  <a:cubicBezTo>
                    <a:pt x="20196" y="17639"/>
                    <a:pt x="20586" y="17483"/>
                    <a:pt x="20898" y="17366"/>
                  </a:cubicBezTo>
                  <a:cubicBezTo>
                    <a:pt x="21581" y="17093"/>
                    <a:pt x="21971" y="16917"/>
                    <a:pt x="22264" y="16624"/>
                  </a:cubicBezTo>
                  <a:cubicBezTo>
                    <a:pt x="22420" y="16488"/>
                    <a:pt x="22556" y="16371"/>
                    <a:pt x="22674" y="16234"/>
                  </a:cubicBezTo>
                  <a:cubicBezTo>
                    <a:pt x="22830" y="16098"/>
                    <a:pt x="22966" y="15980"/>
                    <a:pt x="23103" y="15824"/>
                  </a:cubicBezTo>
                  <a:lnTo>
                    <a:pt x="23103" y="15824"/>
                  </a:lnTo>
                  <a:cubicBezTo>
                    <a:pt x="22966" y="15883"/>
                    <a:pt x="22869" y="15902"/>
                    <a:pt x="22771" y="15902"/>
                  </a:cubicBezTo>
                  <a:cubicBezTo>
                    <a:pt x="22693" y="15914"/>
                    <a:pt x="22601" y="15923"/>
                    <a:pt x="22502" y="15923"/>
                  </a:cubicBezTo>
                  <a:cubicBezTo>
                    <a:pt x="22280" y="15923"/>
                    <a:pt x="22019" y="15881"/>
                    <a:pt x="21776" y="15746"/>
                  </a:cubicBezTo>
                  <a:cubicBezTo>
                    <a:pt x="21581" y="15649"/>
                    <a:pt x="21405" y="15512"/>
                    <a:pt x="21269" y="15298"/>
                  </a:cubicBezTo>
                  <a:cubicBezTo>
                    <a:pt x="21210" y="15200"/>
                    <a:pt x="21171" y="15122"/>
                    <a:pt x="21152" y="15024"/>
                  </a:cubicBezTo>
                  <a:cubicBezTo>
                    <a:pt x="20878" y="14946"/>
                    <a:pt x="20664" y="14829"/>
                    <a:pt x="20469" y="14654"/>
                  </a:cubicBezTo>
                  <a:cubicBezTo>
                    <a:pt x="19942" y="14166"/>
                    <a:pt x="19942" y="13405"/>
                    <a:pt x="19942" y="13288"/>
                  </a:cubicBezTo>
                  <a:lnTo>
                    <a:pt x="19942" y="13171"/>
                  </a:lnTo>
                  <a:cubicBezTo>
                    <a:pt x="19922" y="13151"/>
                    <a:pt x="19903" y="13093"/>
                    <a:pt x="19883" y="13073"/>
                  </a:cubicBezTo>
                  <a:cubicBezTo>
                    <a:pt x="19786" y="12878"/>
                    <a:pt x="19727" y="12703"/>
                    <a:pt x="19727" y="12566"/>
                  </a:cubicBezTo>
                  <a:lnTo>
                    <a:pt x="19727" y="12312"/>
                  </a:lnTo>
                  <a:cubicBezTo>
                    <a:pt x="19786" y="12000"/>
                    <a:pt x="19981" y="11688"/>
                    <a:pt x="20000" y="11629"/>
                  </a:cubicBezTo>
                  <a:cubicBezTo>
                    <a:pt x="20000" y="11629"/>
                    <a:pt x="20235" y="11142"/>
                    <a:pt x="20683" y="10868"/>
                  </a:cubicBezTo>
                  <a:cubicBezTo>
                    <a:pt x="20800" y="10810"/>
                    <a:pt x="21074" y="10654"/>
                    <a:pt x="21405" y="10654"/>
                  </a:cubicBezTo>
                  <a:cubicBezTo>
                    <a:pt x="21737" y="10654"/>
                    <a:pt x="22186" y="10712"/>
                    <a:pt x="22576" y="10946"/>
                  </a:cubicBezTo>
                  <a:cubicBezTo>
                    <a:pt x="22732" y="11044"/>
                    <a:pt x="22966" y="11220"/>
                    <a:pt x="23103" y="11551"/>
                  </a:cubicBezTo>
                  <a:cubicBezTo>
                    <a:pt x="23259" y="11942"/>
                    <a:pt x="23513" y="12195"/>
                    <a:pt x="23805" y="12371"/>
                  </a:cubicBezTo>
                  <a:cubicBezTo>
                    <a:pt x="24178" y="12557"/>
                    <a:pt x="24638" y="12633"/>
                    <a:pt x="25115" y="12633"/>
                  </a:cubicBezTo>
                  <a:cubicBezTo>
                    <a:pt x="25386" y="12633"/>
                    <a:pt x="25663" y="12608"/>
                    <a:pt x="25932" y="12566"/>
                  </a:cubicBezTo>
                  <a:cubicBezTo>
                    <a:pt x="26290" y="12507"/>
                    <a:pt x="26632" y="12477"/>
                    <a:pt x="26959" y="12477"/>
                  </a:cubicBezTo>
                  <a:cubicBezTo>
                    <a:pt x="27612" y="12477"/>
                    <a:pt x="28202" y="12598"/>
                    <a:pt x="28722" y="12859"/>
                  </a:cubicBezTo>
                  <a:cubicBezTo>
                    <a:pt x="29464" y="13210"/>
                    <a:pt x="29971" y="13776"/>
                    <a:pt x="30342" y="14381"/>
                  </a:cubicBezTo>
                  <a:cubicBezTo>
                    <a:pt x="30478" y="14381"/>
                    <a:pt x="30673" y="14381"/>
                    <a:pt x="30868" y="14439"/>
                  </a:cubicBezTo>
                  <a:cubicBezTo>
                    <a:pt x="31122" y="14517"/>
                    <a:pt x="31395" y="14654"/>
                    <a:pt x="31610" y="14927"/>
                  </a:cubicBezTo>
                  <a:cubicBezTo>
                    <a:pt x="31844" y="15259"/>
                    <a:pt x="31844" y="15629"/>
                    <a:pt x="31825" y="15824"/>
                  </a:cubicBezTo>
                  <a:cubicBezTo>
                    <a:pt x="31786" y="16488"/>
                    <a:pt x="32020" y="16995"/>
                    <a:pt x="32468" y="17776"/>
                  </a:cubicBezTo>
                  <a:cubicBezTo>
                    <a:pt x="32683" y="17190"/>
                    <a:pt x="32976" y="16605"/>
                    <a:pt x="33561" y="16156"/>
                  </a:cubicBezTo>
                  <a:cubicBezTo>
                    <a:pt x="33698" y="16059"/>
                    <a:pt x="33834" y="15922"/>
                    <a:pt x="33951" y="15863"/>
                  </a:cubicBezTo>
                  <a:cubicBezTo>
                    <a:pt x="34732" y="15278"/>
                    <a:pt x="35122" y="14927"/>
                    <a:pt x="35298" y="14420"/>
                  </a:cubicBezTo>
                  <a:cubicBezTo>
                    <a:pt x="35356" y="14185"/>
                    <a:pt x="35454" y="14049"/>
                    <a:pt x="35551" y="13951"/>
                  </a:cubicBezTo>
                  <a:cubicBezTo>
                    <a:pt x="35746" y="13737"/>
                    <a:pt x="35942" y="13639"/>
                    <a:pt x="36000" y="13600"/>
                  </a:cubicBezTo>
                  <a:cubicBezTo>
                    <a:pt x="36195" y="13502"/>
                    <a:pt x="36410" y="13483"/>
                    <a:pt x="36488" y="13463"/>
                  </a:cubicBezTo>
                  <a:cubicBezTo>
                    <a:pt x="36976" y="13444"/>
                    <a:pt x="37405" y="13190"/>
                    <a:pt x="37659" y="12839"/>
                  </a:cubicBezTo>
                  <a:cubicBezTo>
                    <a:pt x="36878" y="10322"/>
                    <a:pt x="35610" y="7903"/>
                    <a:pt x="33873" y="5737"/>
                  </a:cubicBezTo>
                  <a:cubicBezTo>
                    <a:pt x="32039" y="3493"/>
                    <a:pt x="29873" y="1678"/>
                    <a:pt x="27493" y="391"/>
                  </a:cubicBezTo>
                  <a:cubicBezTo>
                    <a:pt x="27068" y="329"/>
                    <a:pt x="26644" y="299"/>
                    <a:pt x="26230" y="299"/>
                  </a:cubicBezTo>
                  <a:cubicBezTo>
                    <a:pt x="25463" y="299"/>
                    <a:pt x="24731" y="403"/>
                    <a:pt x="24098" y="605"/>
                  </a:cubicBezTo>
                  <a:cubicBezTo>
                    <a:pt x="23708" y="722"/>
                    <a:pt x="23317" y="800"/>
                    <a:pt x="23064" y="820"/>
                  </a:cubicBezTo>
                  <a:cubicBezTo>
                    <a:pt x="22920" y="829"/>
                    <a:pt x="22747" y="836"/>
                    <a:pt x="22559" y="836"/>
                  </a:cubicBezTo>
                  <a:cubicBezTo>
                    <a:pt x="21908" y="836"/>
                    <a:pt x="21070" y="743"/>
                    <a:pt x="20586" y="274"/>
                  </a:cubicBezTo>
                  <a:cubicBezTo>
                    <a:pt x="20410" y="98"/>
                    <a:pt x="20196" y="20"/>
                    <a:pt x="19903" y="0"/>
                  </a:cubicBezTo>
                  <a:close/>
                  <a:moveTo>
                    <a:pt x="6654" y="11083"/>
                  </a:moveTo>
                  <a:cubicBezTo>
                    <a:pt x="5620" y="11122"/>
                    <a:pt x="5015" y="11200"/>
                    <a:pt x="4508" y="11493"/>
                  </a:cubicBezTo>
                  <a:cubicBezTo>
                    <a:pt x="4313" y="11610"/>
                    <a:pt x="4118" y="11766"/>
                    <a:pt x="3923" y="12020"/>
                  </a:cubicBezTo>
                  <a:cubicBezTo>
                    <a:pt x="3357" y="12781"/>
                    <a:pt x="2772" y="13424"/>
                    <a:pt x="2284" y="13932"/>
                  </a:cubicBezTo>
                  <a:cubicBezTo>
                    <a:pt x="1386" y="14907"/>
                    <a:pt x="801" y="15590"/>
                    <a:pt x="450" y="16605"/>
                  </a:cubicBezTo>
                  <a:cubicBezTo>
                    <a:pt x="137" y="17561"/>
                    <a:pt x="1" y="19005"/>
                    <a:pt x="391" y="21268"/>
                  </a:cubicBezTo>
                  <a:cubicBezTo>
                    <a:pt x="411" y="21444"/>
                    <a:pt x="489" y="21580"/>
                    <a:pt x="606" y="21736"/>
                  </a:cubicBezTo>
                  <a:lnTo>
                    <a:pt x="625" y="21756"/>
                  </a:lnTo>
                  <a:cubicBezTo>
                    <a:pt x="742" y="21932"/>
                    <a:pt x="937" y="22049"/>
                    <a:pt x="1113" y="22127"/>
                  </a:cubicBezTo>
                  <a:cubicBezTo>
                    <a:pt x="1328" y="22224"/>
                    <a:pt x="1523" y="22224"/>
                    <a:pt x="1679" y="22224"/>
                  </a:cubicBezTo>
                  <a:cubicBezTo>
                    <a:pt x="1796" y="22205"/>
                    <a:pt x="1874" y="22166"/>
                    <a:pt x="1972" y="22107"/>
                  </a:cubicBezTo>
                  <a:cubicBezTo>
                    <a:pt x="2501" y="21742"/>
                    <a:pt x="3082" y="21479"/>
                    <a:pt x="3699" y="21479"/>
                  </a:cubicBezTo>
                  <a:cubicBezTo>
                    <a:pt x="3741" y="21479"/>
                    <a:pt x="3783" y="21480"/>
                    <a:pt x="3825" y="21483"/>
                  </a:cubicBezTo>
                  <a:cubicBezTo>
                    <a:pt x="4801" y="21580"/>
                    <a:pt x="5289" y="22400"/>
                    <a:pt x="5425" y="22595"/>
                  </a:cubicBezTo>
                  <a:cubicBezTo>
                    <a:pt x="5503" y="22653"/>
                    <a:pt x="5523" y="22732"/>
                    <a:pt x="5581" y="22790"/>
                  </a:cubicBezTo>
                  <a:lnTo>
                    <a:pt x="5601" y="22810"/>
                  </a:lnTo>
                  <a:cubicBezTo>
                    <a:pt x="5874" y="22810"/>
                    <a:pt x="6147" y="22907"/>
                    <a:pt x="6342" y="23102"/>
                  </a:cubicBezTo>
                  <a:cubicBezTo>
                    <a:pt x="6576" y="23317"/>
                    <a:pt x="6732" y="23668"/>
                    <a:pt x="6674" y="24019"/>
                  </a:cubicBezTo>
                  <a:cubicBezTo>
                    <a:pt x="6596" y="25053"/>
                    <a:pt x="6967" y="25951"/>
                    <a:pt x="7513" y="27141"/>
                  </a:cubicBezTo>
                  <a:cubicBezTo>
                    <a:pt x="8020" y="28312"/>
                    <a:pt x="8703" y="29775"/>
                    <a:pt x="8645" y="31590"/>
                  </a:cubicBezTo>
                  <a:cubicBezTo>
                    <a:pt x="8645" y="32058"/>
                    <a:pt x="9074" y="32663"/>
                    <a:pt x="10049" y="33775"/>
                  </a:cubicBezTo>
                  <a:cubicBezTo>
                    <a:pt x="10401" y="34224"/>
                    <a:pt x="10849" y="34712"/>
                    <a:pt x="11181" y="35219"/>
                  </a:cubicBezTo>
                  <a:cubicBezTo>
                    <a:pt x="11805" y="36117"/>
                    <a:pt x="12118" y="36468"/>
                    <a:pt x="12449" y="36565"/>
                  </a:cubicBezTo>
                  <a:cubicBezTo>
                    <a:pt x="12491" y="36571"/>
                    <a:pt x="12541" y="36577"/>
                    <a:pt x="12603" y="36577"/>
                  </a:cubicBezTo>
                  <a:cubicBezTo>
                    <a:pt x="12747" y="36577"/>
                    <a:pt x="12955" y="36546"/>
                    <a:pt x="13269" y="36409"/>
                  </a:cubicBezTo>
                  <a:cubicBezTo>
                    <a:pt x="13386" y="36370"/>
                    <a:pt x="13503" y="36312"/>
                    <a:pt x="13581" y="36292"/>
                  </a:cubicBezTo>
                  <a:cubicBezTo>
                    <a:pt x="13718" y="36253"/>
                    <a:pt x="13776" y="36214"/>
                    <a:pt x="13796" y="36214"/>
                  </a:cubicBezTo>
                  <a:cubicBezTo>
                    <a:pt x="13854" y="36117"/>
                    <a:pt x="13893" y="36078"/>
                    <a:pt x="13932" y="36019"/>
                  </a:cubicBezTo>
                  <a:cubicBezTo>
                    <a:pt x="14654" y="35141"/>
                    <a:pt x="14908" y="34790"/>
                    <a:pt x="14908" y="34497"/>
                  </a:cubicBezTo>
                  <a:cubicBezTo>
                    <a:pt x="14908" y="34400"/>
                    <a:pt x="14869" y="34165"/>
                    <a:pt x="14479" y="33756"/>
                  </a:cubicBezTo>
                  <a:lnTo>
                    <a:pt x="14459" y="33736"/>
                  </a:lnTo>
                  <a:cubicBezTo>
                    <a:pt x="14342" y="33561"/>
                    <a:pt x="14225" y="33346"/>
                    <a:pt x="14186" y="33073"/>
                  </a:cubicBezTo>
                  <a:cubicBezTo>
                    <a:pt x="14166" y="32780"/>
                    <a:pt x="14244" y="32507"/>
                    <a:pt x="14322" y="32351"/>
                  </a:cubicBezTo>
                  <a:cubicBezTo>
                    <a:pt x="14459" y="32058"/>
                    <a:pt x="14674" y="31863"/>
                    <a:pt x="14752" y="31804"/>
                  </a:cubicBezTo>
                  <a:cubicBezTo>
                    <a:pt x="14947" y="31668"/>
                    <a:pt x="15201" y="31492"/>
                    <a:pt x="15337" y="31414"/>
                  </a:cubicBezTo>
                  <a:cubicBezTo>
                    <a:pt x="15883" y="31102"/>
                    <a:pt x="16274" y="30829"/>
                    <a:pt x="16430" y="30556"/>
                  </a:cubicBezTo>
                  <a:cubicBezTo>
                    <a:pt x="16488" y="30458"/>
                    <a:pt x="16508" y="30400"/>
                    <a:pt x="16508" y="30322"/>
                  </a:cubicBezTo>
                  <a:cubicBezTo>
                    <a:pt x="16508" y="30205"/>
                    <a:pt x="16469" y="29931"/>
                    <a:pt x="16137" y="29483"/>
                  </a:cubicBezTo>
                  <a:cubicBezTo>
                    <a:pt x="15825" y="29053"/>
                    <a:pt x="15805" y="28487"/>
                    <a:pt x="15805" y="28351"/>
                  </a:cubicBezTo>
                  <a:cubicBezTo>
                    <a:pt x="15552" y="28117"/>
                    <a:pt x="15337" y="27824"/>
                    <a:pt x="15220" y="27473"/>
                  </a:cubicBezTo>
                  <a:cubicBezTo>
                    <a:pt x="15122" y="27122"/>
                    <a:pt x="15142" y="26790"/>
                    <a:pt x="15259" y="26458"/>
                  </a:cubicBezTo>
                  <a:cubicBezTo>
                    <a:pt x="15513" y="25775"/>
                    <a:pt x="16196" y="25366"/>
                    <a:pt x="16274" y="25327"/>
                  </a:cubicBezTo>
                  <a:cubicBezTo>
                    <a:pt x="16313" y="25288"/>
                    <a:pt x="16332" y="25268"/>
                    <a:pt x="16371" y="25249"/>
                  </a:cubicBezTo>
                  <a:cubicBezTo>
                    <a:pt x="16898" y="24605"/>
                    <a:pt x="17366" y="24078"/>
                    <a:pt x="17776" y="23610"/>
                  </a:cubicBezTo>
                  <a:cubicBezTo>
                    <a:pt x="18810" y="22439"/>
                    <a:pt x="19435" y="21756"/>
                    <a:pt x="19844" y="21268"/>
                  </a:cubicBezTo>
                  <a:lnTo>
                    <a:pt x="19844" y="21268"/>
                  </a:lnTo>
                  <a:cubicBezTo>
                    <a:pt x="19805" y="21288"/>
                    <a:pt x="19747" y="21288"/>
                    <a:pt x="19708" y="21327"/>
                  </a:cubicBezTo>
                  <a:cubicBezTo>
                    <a:pt x="19524" y="21375"/>
                    <a:pt x="19344" y="21390"/>
                    <a:pt x="19185" y="21390"/>
                  </a:cubicBezTo>
                  <a:cubicBezTo>
                    <a:pt x="18954" y="21390"/>
                    <a:pt x="18766" y="21358"/>
                    <a:pt x="18674" y="21346"/>
                  </a:cubicBezTo>
                  <a:cubicBezTo>
                    <a:pt x="18557" y="21327"/>
                    <a:pt x="18342" y="21268"/>
                    <a:pt x="18147" y="21171"/>
                  </a:cubicBezTo>
                  <a:cubicBezTo>
                    <a:pt x="18088" y="21151"/>
                    <a:pt x="17971" y="21093"/>
                    <a:pt x="17854" y="20975"/>
                  </a:cubicBezTo>
                  <a:cubicBezTo>
                    <a:pt x="17776" y="20936"/>
                    <a:pt x="17659" y="20780"/>
                    <a:pt x="17561" y="20566"/>
                  </a:cubicBezTo>
                  <a:cubicBezTo>
                    <a:pt x="17503" y="20449"/>
                    <a:pt x="17483" y="20273"/>
                    <a:pt x="17483" y="20117"/>
                  </a:cubicBezTo>
                  <a:cubicBezTo>
                    <a:pt x="17444" y="20097"/>
                    <a:pt x="17308" y="20019"/>
                    <a:pt x="17074" y="19902"/>
                  </a:cubicBezTo>
                  <a:cubicBezTo>
                    <a:pt x="16722" y="19727"/>
                    <a:pt x="16001" y="19395"/>
                    <a:pt x="15552" y="18693"/>
                  </a:cubicBezTo>
                  <a:cubicBezTo>
                    <a:pt x="15318" y="18263"/>
                    <a:pt x="15201" y="17756"/>
                    <a:pt x="15201" y="17190"/>
                  </a:cubicBezTo>
                  <a:cubicBezTo>
                    <a:pt x="15201" y="16976"/>
                    <a:pt x="15044" y="16663"/>
                    <a:pt x="14596" y="15883"/>
                  </a:cubicBezTo>
                  <a:cubicBezTo>
                    <a:pt x="14225" y="15200"/>
                    <a:pt x="13562" y="14146"/>
                    <a:pt x="13562" y="12859"/>
                  </a:cubicBezTo>
                  <a:lnTo>
                    <a:pt x="13562" y="12839"/>
                  </a:lnTo>
                  <a:cubicBezTo>
                    <a:pt x="13269" y="12937"/>
                    <a:pt x="12976" y="12976"/>
                    <a:pt x="12703" y="12976"/>
                  </a:cubicBezTo>
                  <a:cubicBezTo>
                    <a:pt x="12137" y="12976"/>
                    <a:pt x="11669" y="12839"/>
                    <a:pt x="11337" y="12605"/>
                  </a:cubicBezTo>
                  <a:cubicBezTo>
                    <a:pt x="11240" y="12742"/>
                    <a:pt x="11123" y="12859"/>
                    <a:pt x="10986" y="12956"/>
                  </a:cubicBezTo>
                  <a:cubicBezTo>
                    <a:pt x="10752" y="13151"/>
                    <a:pt x="10479" y="13268"/>
                    <a:pt x="10186" y="13346"/>
                  </a:cubicBezTo>
                  <a:cubicBezTo>
                    <a:pt x="10045" y="13375"/>
                    <a:pt x="9911" y="13387"/>
                    <a:pt x="9786" y="13387"/>
                  </a:cubicBezTo>
                  <a:cubicBezTo>
                    <a:pt x="9322" y="13387"/>
                    <a:pt x="8992" y="13229"/>
                    <a:pt x="8976" y="13229"/>
                  </a:cubicBezTo>
                  <a:cubicBezTo>
                    <a:pt x="8957" y="13229"/>
                    <a:pt x="8918" y="13190"/>
                    <a:pt x="8918" y="13190"/>
                  </a:cubicBezTo>
                  <a:cubicBezTo>
                    <a:pt x="8586" y="13151"/>
                    <a:pt x="8313" y="12956"/>
                    <a:pt x="8157" y="12663"/>
                  </a:cubicBezTo>
                  <a:cubicBezTo>
                    <a:pt x="8118" y="12585"/>
                    <a:pt x="8098" y="12507"/>
                    <a:pt x="8059" y="12449"/>
                  </a:cubicBezTo>
                  <a:cubicBezTo>
                    <a:pt x="7942" y="12410"/>
                    <a:pt x="7045" y="12195"/>
                    <a:pt x="6752" y="11473"/>
                  </a:cubicBezTo>
                  <a:cubicBezTo>
                    <a:pt x="6693" y="11337"/>
                    <a:pt x="6674" y="11200"/>
                    <a:pt x="6654" y="11083"/>
                  </a:cubicBezTo>
                  <a:close/>
                </a:path>
              </a:pathLst>
            </a:custGeom>
            <a:solidFill>
              <a:srgbClr val="0088D3">
                <a:alpha val="275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4766769" y="1372980"/>
              <a:ext cx="2798317" cy="930166"/>
            </a:xfrm>
            <a:custGeom>
              <a:avLst/>
              <a:gdLst/>
              <a:ahLst/>
              <a:cxnLst/>
              <a:rect l="l" t="t" r="r" b="b"/>
              <a:pathLst>
                <a:path w="43664" h="14514" extrusionOk="0">
                  <a:moveTo>
                    <a:pt x="38941" y="1"/>
                  </a:moveTo>
                  <a:lnTo>
                    <a:pt x="38941" y="1"/>
                  </a:lnTo>
                  <a:cubicBezTo>
                    <a:pt x="40326" y="625"/>
                    <a:pt x="41126" y="1679"/>
                    <a:pt x="41126" y="2381"/>
                  </a:cubicBezTo>
                  <a:cubicBezTo>
                    <a:pt x="41126" y="2713"/>
                    <a:pt x="41341" y="2830"/>
                    <a:pt x="41439" y="3006"/>
                  </a:cubicBezTo>
                  <a:cubicBezTo>
                    <a:pt x="41575" y="3201"/>
                    <a:pt x="41439" y="3474"/>
                    <a:pt x="40405" y="4157"/>
                  </a:cubicBezTo>
                  <a:cubicBezTo>
                    <a:pt x="39370" y="4820"/>
                    <a:pt x="38414" y="5133"/>
                    <a:pt x="37341" y="5191"/>
                  </a:cubicBezTo>
                  <a:cubicBezTo>
                    <a:pt x="37162" y="5203"/>
                    <a:pt x="36979" y="5208"/>
                    <a:pt x="36792" y="5208"/>
                  </a:cubicBezTo>
                  <a:cubicBezTo>
                    <a:pt x="36045" y="5208"/>
                    <a:pt x="35230" y="5121"/>
                    <a:pt x="34278" y="4996"/>
                  </a:cubicBezTo>
                  <a:cubicBezTo>
                    <a:pt x="33642" y="4909"/>
                    <a:pt x="33149" y="4879"/>
                    <a:pt x="32743" y="4879"/>
                  </a:cubicBezTo>
                  <a:cubicBezTo>
                    <a:pt x="31907" y="4879"/>
                    <a:pt x="31444" y="5004"/>
                    <a:pt x="30875" y="5004"/>
                  </a:cubicBezTo>
                  <a:cubicBezTo>
                    <a:pt x="30611" y="5004"/>
                    <a:pt x="30324" y="4977"/>
                    <a:pt x="29966" y="4898"/>
                  </a:cubicBezTo>
                  <a:cubicBezTo>
                    <a:pt x="29474" y="4798"/>
                    <a:pt x="29086" y="4754"/>
                    <a:pt x="28799" y="4754"/>
                  </a:cubicBezTo>
                  <a:cubicBezTo>
                    <a:pt x="28195" y="4754"/>
                    <a:pt x="28030" y="4946"/>
                    <a:pt x="28268" y="5211"/>
                  </a:cubicBezTo>
                  <a:cubicBezTo>
                    <a:pt x="28400" y="5342"/>
                    <a:pt x="28327" y="5374"/>
                    <a:pt x="28169" y="5374"/>
                  </a:cubicBezTo>
                  <a:cubicBezTo>
                    <a:pt x="28021" y="5374"/>
                    <a:pt x="27798" y="5346"/>
                    <a:pt x="27597" y="5346"/>
                  </a:cubicBezTo>
                  <a:cubicBezTo>
                    <a:pt x="27374" y="5346"/>
                    <a:pt x="27177" y="5380"/>
                    <a:pt x="27137" y="5523"/>
                  </a:cubicBezTo>
                  <a:cubicBezTo>
                    <a:pt x="27120" y="5568"/>
                    <a:pt x="27053" y="5588"/>
                    <a:pt x="26947" y="5588"/>
                  </a:cubicBezTo>
                  <a:cubicBezTo>
                    <a:pt x="26185" y="5588"/>
                    <a:pt x="23423" y="4541"/>
                    <a:pt x="23098" y="4215"/>
                  </a:cubicBezTo>
                  <a:cubicBezTo>
                    <a:pt x="22746" y="3884"/>
                    <a:pt x="25985" y="2655"/>
                    <a:pt x="24620" y="2381"/>
                  </a:cubicBezTo>
                  <a:cubicBezTo>
                    <a:pt x="23254" y="2128"/>
                    <a:pt x="20542" y="1874"/>
                    <a:pt x="19156" y="1679"/>
                  </a:cubicBezTo>
                  <a:cubicBezTo>
                    <a:pt x="18812" y="1630"/>
                    <a:pt x="18416" y="1607"/>
                    <a:pt x="18035" y="1607"/>
                  </a:cubicBezTo>
                  <a:cubicBezTo>
                    <a:pt x="16881" y="1607"/>
                    <a:pt x="15862" y="1820"/>
                    <a:pt x="16815" y="2186"/>
                  </a:cubicBezTo>
                  <a:cubicBezTo>
                    <a:pt x="17781" y="2564"/>
                    <a:pt x="17708" y="2906"/>
                    <a:pt x="17272" y="2906"/>
                  </a:cubicBezTo>
                  <a:cubicBezTo>
                    <a:pt x="17145" y="2906"/>
                    <a:pt x="16987" y="2877"/>
                    <a:pt x="16815" y="2811"/>
                  </a:cubicBezTo>
                  <a:cubicBezTo>
                    <a:pt x="16707" y="2770"/>
                    <a:pt x="16610" y="2754"/>
                    <a:pt x="16517" y="2754"/>
                  </a:cubicBezTo>
                  <a:cubicBezTo>
                    <a:pt x="16078" y="2754"/>
                    <a:pt x="15757" y="3127"/>
                    <a:pt x="15088" y="3127"/>
                  </a:cubicBezTo>
                  <a:cubicBezTo>
                    <a:pt x="14872" y="3127"/>
                    <a:pt x="14621" y="3089"/>
                    <a:pt x="14317" y="2986"/>
                  </a:cubicBezTo>
                  <a:cubicBezTo>
                    <a:pt x="12912" y="2498"/>
                    <a:pt x="12795" y="2694"/>
                    <a:pt x="11469" y="2011"/>
                  </a:cubicBezTo>
                  <a:cubicBezTo>
                    <a:pt x="11088" y="1809"/>
                    <a:pt x="10748" y="1726"/>
                    <a:pt x="10481" y="1726"/>
                  </a:cubicBezTo>
                  <a:cubicBezTo>
                    <a:pt x="9843" y="1726"/>
                    <a:pt x="9615" y="2195"/>
                    <a:pt x="10220" y="2635"/>
                  </a:cubicBezTo>
                  <a:cubicBezTo>
                    <a:pt x="11078" y="3259"/>
                    <a:pt x="10434" y="3494"/>
                    <a:pt x="9888" y="3494"/>
                  </a:cubicBezTo>
                  <a:cubicBezTo>
                    <a:pt x="9322" y="3494"/>
                    <a:pt x="8386" y="4079"/>
                    <a:pt x="9342" y="4996"/>
                  </a:cubicBezTo>
                  <a:cubicBezTo>
                    <a:pt x="10298" y="5932"/>
                    <a:pt x="12912" y="7532"/>
                    <a:pt x="11703" y="7532"/>
                  </a:cubicBezTo>
                  <a:cubicBezTo>
                    <a:pt x="11205" y="7532"/>
                    <a:pt x="10612" y="7580"/>
                    <a:pt x="10023" y="7580"/>
                  </a:cubicBezTo>
                  <a:cubicBezTo>
                    <a:pt x="9201" y="7580"/>
                    <a:pt x="8385" y="7488"/>
                    <a:pt x="7839" y="7045"/>
                  </a:cubicBezTo>
                  <a:cubicBezTo>
                    <a:pt x="6864" y="6303"/>
                    <a:pt x="6181" y="5932"/>
                    <a:pt x="5713" y="5464"/>
                  </a:cubicBezTo>
                  <a:cubicBezTo>
                    <a:pt x="5627" y="5378"/>
                    <a:pt x="5572" y="5342"/>
                    <a:pt x="5542" y="5342"/>
                  </a:cubicBezTo>
                  <a:cubicBezTo>
                    <a:pt x="5410" y="5342"/>
                    <a:pt x="5783" y="6057"/>
                    <a:pt x="6181" y="6264"/>
                  </a:cubicBezTo>
                  <a:cubicBezTo>
                    <a:pt x="6280" y="6320"/>
                    <a:pt x="6288" y="6345"/>
                    <a:pt x="6235" y="6345"/>
                  </a:cubicBezTo>
                  <a:cubicBezTo>
                    <a:pt x="6050" y="6345"/>
                    <a:pt x="5123" y="6041"/>
                    <a:pt x="4835" y="5737"/>
                  </a:cubicBezTo>
                  <a:cubicBezTo>
                    <a:pt x="4464" y="5367"/>
                    <a:pt x="3839" y="4898"/>
                    <a:pt x="3547" y="4606"/>
                  </a:cubicBezTo>
                  <a:cubicBezTo>
                    <a:pt x="3254" y="4313"/>
                    <a:pt x="2805" y="3181"/>
                    <a:pt x="3098" y="2069"/>
                  </a:cubicBezTo>
                  <a:lnTo>
                    <a:pt x="3098" y="2069"/>
                  </a:lnTo>
                  <a:cubicBezTo>
                    <a:pt x="2474" y="3103"/>
                    <a:pt x="2766" y="4664"/>
                    <a:pt x="3332" y="5191"/>
                  </a:cubicBezTo>
                  <a:cubicBezTo>
                    <a:pt x="3859" y="5737"/>
                    <a:pt x="4249" y="7006"/>
                    <a:pt x="5615" y="7864"/>
                  </a:cubicBezTo>
                  <a:cubicBezTo>
                    <a:pt x="6981" y="8703"/>
                    <a:pt x="8834" y="9171"/>
                    <a:pt x="8308" y="9249"/>
                  </a:cubicBezTo>
                  <a:cubicBezTo>
                    <a:pt x="7761" y="9328"/>
                    <a:pt x="6278" y="9620"/>
                    <a:pt x="6513" y="9835"/>
                  </a:cubicBezTo>
                  <a:cubicBezTo>
                    <a:pt x="6674" y="9984"/>
                    <a:pt x="6701" y="10102"/>
                    <a:pt x="6513" y="10102"/>
                  </a:cubicBezTo>
                  <a:cubicBezTo>
                    <a:pt x="6405" y="10102"/>
                    <a:pt x="6228" y="10063"/>
                    <a:pt x="5966" y="9971"/>
                  </a:cubicBezTo>
                  <a:cubicBezTo>
                    <a:pt x="5789" y="9920"/>
                    <a:pt x="5659" y="9897"/>
                    <a:pt x="5581" y="9897"/>
                  </a:cubicBezTo>
                  <a:cubicBezTo>
                    <a:pt x="5334" y="9897"/>
                    <a:pt x="5607" y="10133"/>
                    <a:pt x="6513" y="10459"/>
                  </a:cubicBezTo>
                  <a:cubicBezTo>
                    <a:pt x="6747" y="10537"/>
                    <a:pt x="6942" y="10635"/>
                    <a:pt x="7078" y="10713"/>
                  </a:cubicBezTo>
                  <a:cubicBezTo>
                    <a:pt x="7820" y="11084"/>
                    <a:pt x="8074" y="11493"/>
                    <a:pt x="8932" y="11610"/>
                  </a:cubicBezTo>
                  <a:cubicBezTo>
                    <a:pt x="9612" y="11711"/>
                    <a:pt x="8910" y="11796"/>
                    <a:pt x="8022" y="11796"/>
                  </a:cubicBezTo>
                  <a:cubicBezTo>
                    <a:pt x="7535" y="11796"/>
                    <a:pt x="6992" y="11770"/>
                    <a:pt x="6591" y="11708"/>
                  </a:cubicBezTo>
                  <a:cubicBezTo>
                    <a:pt x="5478" y="11532"/>
                    <a:pt x="3371" y="11298"/>
                    <a:pt x="2474" y="10927"/>
                  </a:cubicBezTo>
                  <a:cubicBezTo>
                    <a:pt x="1576" y="10557"/>
                    <a:pt x="1010" y="10049"/>
                    <a:pt x="464" y="9640"/>
                  </a:cubicBezTo>
                  <a:cubicBezTo>
                    <a:pt x="370" y="9567"/>
                    <a:pt x="297" y="9535"/>
                    <a:pt x="244" y="9535"/>
                  </a:cubicBezTo>
                  <a:cubicBezTo>
                    <a:pt x="0" y="9535"/>
                    <a:pt x="178" y="10201"/>
                    <a:pt x="659" y="10537"/>
                  </a:cubicBezTo>
                  <a:cubicBezTo>
                    <a:pt x="1244" y="10947"/>
                    <a:pt x="3449" y="12801"/>
                    <a:pt x="5927" y="13249"/>
                  </a:cubicBezTo>
                  <a:cubicBezTo>
                    <a:pt x="8425" y="13659"/>
                    <a:pt x="9088" y="13445"/>
                    <a:pt x="10942" y="14030"/>
                  </a:cubicBezTo>
                  <a:cubicBezTo>
                    <a:pt x="11655" y="14260"/>
                    <a:pt x="12064" y="14312"/>
                    <a:pt x="12406" y="14312"/>
                  </a:cubicBezTo>
                  <a:cubicBezTo>
                    <a:pt x="12691" y="14312"/>
                    <a:pt x="12930" y="14276"/>
                    <a:pt x="13261" y="14276"/>
                  </a:cubicBezTo>
                  <a:cubicBezTo>
                    <a:pt x="13544" y="14276"/>
                    <a:pt x="13893" y="14302"/>
                    <a:pt x="14395" y="14401"/>
                  </a:cubicBezTo>
                  <a:cubicBezTo>
                    <a:pt x="14819" y="14478"/>
                    <a:pt x="15205" y="14514"/>
                    <a:pt x="15541" y="14514"/>
                  </a:cubicBezTo>
                  <a:cubicBezTo>
                    <a:pt x="16648" y="14514"/>
                    <a:pt x="17219" y="14125"/>
                    <a:pt x="16815" y="13542"/>
                  </a:cubicBezTo>
                  <a:cubicBezTo>
                    <a:pt x="16268" y="12781"/>
                    <a:pt x="16756" y="12469"/>
                    <a:pt x="16503" y="12001"/>
                  </a:cubicBezTo>
                  <a:cubicBezTo>
                    <a:pt x="16229" y="11571"/>
                    <a:pt x="16054" y="11376"/>
                    <a:pt x="16522" y="11220"/>
                  </a:cubicBezTo>
                  <a:cubicBezTo>
                    <a:pt x="16951" y="11103"/>
                    <a:pt x="17498" y="10732"/>
                    <a:pt x="16698" y="10264"/>
                  </a:cubicBezTo>
                  <a:cubicBezTo>
                    <a:pt x="16014" y="9914"/>
                    <a:pt x="16186" y="9396"/>
                    <a:pt x="17361" y="9396"/>
                  </a:cubicBezTo>
                  <a:cubicBezTo>
                    <a:pt x="17628" y="9396"/>
                    <a:pt x="17946" y="9422"/>
                    <a:pt x="18317" y="9484"/>
                  </a:cubicBezTo>
                  <a:cubicBezTo>
                    <a:pt x="20346" y="9835"/>
                    <a:pt x="23390" y="10693"/>
                    <a:pt x="24698" y="10830"/>
                  </a:cubicBezTo>
                  <a:cubicBezTo>
                    <a:pt x="25985" y="11006"/>
                    <a:pt x="27000" y="11123"/>
                    <a:pt x="25693" y="11552"/>
                  </a:cubicBezTo>
                  <a:cubicBezTo>
                    <a:pt x="24366" y="12001"/>
                    <a:pt x="26219" y="12762"/>
                    <a:pt x="27332" y="12762"/>
                  </a:cubicBezTo>
                  <a:cubicBezTo>
                    <a:pt x="27914" y="12762"/>
                    <a:pt x="28303" y="12850"/>
                    <a:pt x="28769" y="12850"/>
                  </a:cubicBezTo>
                  <a:cubicBezTo>
                    <a:pt x="29178" y="12850"/>
                    <a:pt x="29646" y="12782"/>
                    <a:pt x="30356" y="12527"/>
                  </a:cubicBezTo>
                  <a:cubicBezTo>
                    <a:pt x="31773" y="12037"/>
                    <a:pt x="32277" y="12020"/>
                    <a:pt x="33568" y="12020"/>
                  </a:cubicBezTo>
                  <a:cubicBezTo>
                    <a:pt x="33663" y="12020"/>
                    <a:pt x="33763" y="12020"/>
                    <a:pt x="33868" y="12020"/>
                  </a:cubicBezTo>
                  <a:cubicBezTo>
                    <a:pt x="35351" y="12020"/>
                    <a:pt x="38395" y="11610"/>
                    <a:pt x="37146" y="11064"/>
                  </a:cubicBezTo>
                  <a:cubicBezTo>
                    <a:pt x="36002" y="10574"/>
                    <a:pt x="36447" y="10557"/>
                    <a:pt x="37238" y="10557"/>
                  </a:cubicBezTo>
                  <a:cubicBezTo>
                    <a:pt x="37297" y="10557"/>
                    <a:pt x="37357" y="10557"/>
                    <a:pt x="37419" y="10557"/>
                  </a:cubicBezTo>
                  <a:cubicBezTo>
                    <a:pt x="38317" y="10557"/>
                    <a:pt x="40034" y="10303"/>
                    <a:pt x="38570" y="9659"/>
                  </a:cubicBezTo>
                  <a:cubicBezTo>
                    <a:pt x="37107" y="9035"/>
                    <a:pt x="37927" y="8274"/>
                    <a:pt x="40619" y="7337"/>
                  </a:cubicBezTo>
                  <a:cubicBezTo>
                    <a:pt x="43292" y="6420"/>
                    <a:pt x="43663" y="5093"/>
                    <a:pt x="43039" y="3923"/>
                  </a:cubicBezTo>
                  <a:cubicBezTo>
                    <a:pt x="42414" y="2830"/>
                    <a:pt x="42083" y="2869"/>
                    <a:pt x="41712" y="2206"/>
                  </a:cubicBezTo>
                  <a:cubicBezTo>
                    <a:pt x="41692" y="2167"/>
                    <a:pt x="41673" y="2128"/>
                    <a:pt x="41673" y="2089"/>
                  </a:cubicBezTo>
                  <a:cubicBezTo>
                    <a:pt x="41283" y="1289"/>
                    <a:pt x="40112" y="333"/>
                    <a:pt x="38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4766834" y="1371762"/>
              <a:ext cx="2794471" cy="929397"/>
            </a:xfrm>
            <a:custGeom>
              <a:avLst/>
              <a:gdLst/>
              <a:ahLst/>
              <a:cxnLst/>
              <a:rect l="l" t="t" r="r" b="b"/>
              <a:pathLst>
                <a:path w="43604" h="14502" extrusionOk="0">
                  <a:moveTo>
                    <a:pt x="38882" y="0"/>
                  </a:moveTo>
                  <a:lnTo>
                    <a:pt x="38882" y="0"/>
                  </a:lnTo>
                  <a:cubicBezTo>
                    <a:pt x="40267" y="644"/>
                    <a:pt x="41086" y="1678"/>
                    <a:pt x="41086" y="2381"/>
                  </a:cubicBezTo>
                  <a:cubicBezTo>
                    <a:pt x="41086" y="2693"/>
                    <a:pt x="41301" y="2830"/>
                    <a:pt x="41399" y="2986"/>
                  </a:cubicBezTo>
                  <a:cubicBezTo>
                    <a:pt x="41516" y="3181"/>
                    <a:pt x="41399" y="3434"/>
                    <a:pt x="40345" y="4137"/>
                  </a:cubicBezTo>
                  <a:cubicBezTo>
                    <a:pt x="39330" y="4820"/>
                    <a:pt x="38374" y="5112"/>
                    <a:pt x="37301" y="5191"/>
                  </a:cubicBezTo>
                  <a:cubicBezTo>
                    <a:pt x="36052" y="5834"/>
                    <a:pt x="35877" y="6361"/>
                    <a:pt x="36950" y="6830"/>
                  </a:cubicBezTo>
                  <a:cubicBezTo>
                    <a:pt x="38413" y="7454"/>
                    <a:pt x="36716" y="7727"/>
                    <a:pt x="35818" y="7727"/>
                  </a:cubicBezTo>
                  <a:cubicBezTo>
                    <a:pt x="35755" y="7727"/>
                    <a:pt x="35693" y="7727"/>
                    <a:pt x="35633" y="7727"/>
                  </a:cubicBezTo>
                  <a:cubicBezTo>
                    <a:pt x="34827" y="7727"/>
                    <a:pt x="34382" y="7744"/>
                    <a:pt x="35545" y="8234"/>
                  </a:cubicBezTo>
                  <a:cubicBezTo>
                    <a:pt x="36794" y="8781"/>
                    <a:pt x="33731" y="9190"/>
                    <a:pt x="32248" y="9190"/>
                  </a:cubicBezTo>
                  <a:cubicBezTo>
                    <a:pt x="32143" y="9190"/>
                    <a:pt x="32043" y="9190"/>
                    <a:pt x="31947" y="9190"/>
                  </a:cubicBezTo>
                  <a:cubicBezTo>
                    <a:pt x="30659" y="9190"/>
                    <a:pt x="30171" y="9207"/>
                    <a:pt x="28735" y="9698"/>
                  </a:cubicBezTo>
                  <a:cubicBezTo>
                    <a:pt x="28016" y="9953"/>
                    <a:pt x="27543" y="10021"/>
                    <a:pt x="27132" y="10021"/>
                  </a:cubicBezTo>
                  <a:cubicBezTo>
                    <a:pt x="26663" y="10021"/>
                    <a:pt x="26274" y="9932"/>
                    <a:pt x="25692" y="9932"/>
                  </a:cubicBezTo>
                  <a:cubicBezTo>
                    <a:pt x="24619" y="9932"/>
                    <a:pt x="22765" y="9171"/>
                    <a:pt x="24072" y="8722"/>
                  </a:cubicBezTo>
                  <a:cubicBezTo>
                    <a:pt x="25399" y="8293"/>
                    <a:pt x="24365" y="8156"/>
                    <a:pt x="23077" y="8000"/>
                  </a:cubicBezTo>
                  <a:cubicBezTo>
                    <a:pt x="21789" y="7844"/>
                    <a:pt x="18745" y="7005"/>
                    <a:pt x="16716" y="6654"/>
                  </a:cubicBezTo>
                  <a:cubicBezTo>
                    <a:pt x="16341" y="6593"/>
                    <a:pt x="16021" y="6566"/>
                    <a:pt x="15753" y="6566"/>
                  </a:cubicBezTo>
                  <a:cubicBezTo>
                    <a:pt x="14571" y="6566"/>
                    <a:pt x="14409" y="7084"/>
                    <a:pt x="15077" y="7434"/>
                  </a:cubicBezTo>
                  <a:cubicBezTo>
                    <a:pt x="15877" y="7903"/>
                    <a:pt x="15350" y="8273"/>
                    <a:pt x="14902" y="8390"/>
                  </a:cubicBezTo>
                  <a:cubicBezTo>
                    <a:pt x="14453" y="8527"/>
                    <a:pt x="14609" y="8722"/>
                    <a:pt x="14882" y="9171"/>
                  </a:cubicBezTo>
                  <a:cubicBezTo>
                    <a:pt x="15155" y="9620"/>
                    <a:pt x="14668" y="9951"/>
                    <a:pt x="15194" y="10712"/>
                  </a:cubicBezTo>
                  <a:cubicBezTo>
                    <a:pt x="15609" y="11276"/>
                    <a:pt x="15045" y="11681"/>
                    <a:pt x="13963" y="11681"/>
                  </a:cubicBezTo>
                  <a:cubicBezTo>
                    <a:pt x="13620" y="11681"/>
                    <a:pt x="13226" y="11640"/>
                    <a:pt x="12794" y="11551"/>
                  </a:cubicBezTo>
                  <a:cubicBezTo>
                    <a:pt x="12314" y="11464"/>
                    <a:pt x="11973" y="11439"/>
                    <a:pt x="11697" y="11439"/>
                  </a:cubicBezTo>
                  <a:cubicBezTo>
                    <a:pt x="11336" y="11439"/>
                    <a:pt x="11087" y="11481"/>
                    <a:pt x="10784" y="11481"/>
                  </a:cubicBezTo>
                  <a:cubicBezTo>
                    <a:pt x="10443" y="11481"/>
                    <a:pt x="10034" y="11428"/>
                    <a:pt x="9321" y="11200"/>
                  </a:cubicBezTo>
                  <a:cubicBezTo>
                    <a:pt x="8404" y="10927"/>
                    <a:pt x="7760" y="10829"/>
                    <a:pt x="7058" y="10751"/>
                  </a:cubicBezTo>
                  <a:lnTo>
                    <a:pt x="7058" y="10751"/>
                  </a:lnTo>
                  <a:cubicBezTo>
                    <a:pt x="7780" y="11142"/>
                    <a:pt x="8053" y="11532"/>
                    <a:pt x="8912" y="11649"/>
                  </a:cubicBezTo>
                  <a:cubicBezTo>
                    <a:pt x="9592" y="11750"/>
                    <a:pt x="8881" y="11834"/>
                    <a:pt x="7993" y="11834"/>
                  </a:cubicBezTo>
                  <a:cubicBezTo>
                    <a:pt x="7506" y="11834"/>
                    <a:pt x="6964" y="11809"/>
                    <a:pt x="6570" y="11746"/>
                  </a:cubicBezTo>
                  <a:cubicBezTo>
                    <a:pt x="5438" y="11590"/>
                    <a:pt x="3351" y="11337"/>
                    <a:pt x="2453" y="10966"/>
                  </a:cubicBezTo>
                  <a:cubicBezTo>
                    <a:pt x="1517" y="10615"/>
                    <a:pt x="990" y="10088"/>
                    <a:pt x="443" y="9678"/>
                  </a:cubicBezTo>
                  <a:cubicBezTo>
                    <a:pt x="349" y="9599"/>
                    <a:pt x="277" y="9565"/>
                    <a:pt x="226" y="9565"/>
                  </a:cubicBezTo>
                  <a:cubicBezTo>
                    <a:pt x="1" y="9565"/>
                    <a:pt x="174" y="10219"/>
                    <a:pt x="619" y="10537"/>
                  </a:cubicBezTo>
                  <a:cubicBezTo>
                    <a:pt x="1204" y="10946"/>
                    <a:pt x="3390" y="12820"/>
                    <a:pt x="5887" y="13229"/>
                  </a:cubicBezTo>
                  <a:cubicBezTo>
                    <a:pt x="8365" y="13659"/>
                    <a:pt x="9048" y="13424"/>
                    <a:pt x="10882" y="14010"/>
                  </a:cubicBezTo>
                  <a:cubicBezTo>
                    <a:pt x="11591" y="14229"/>
                    <a:pt x="12000" y="14278"/>
                    <a:pt x="12338" y="14278"/>
                  </a:cubicBezTo>
                  <a:cubicBezTo>
                    <a:pt x="12619" y="14278"/>
                    <a:pt x="12852" y="14244"/>
                    <a:pt x="13168" y="14244"/>
                  </a:cubicBezTo>
                  <a:cubicBezTo>
                    <a:pt x="13455" y="14244"/>
                    <a:pt x="13811" y="14272"/>
                    <a:pt x="14336" y="14381"/>
                  </a:cubicBezTo>
                  <a:cubicBezTo>
                    <a:pt x="14770" y="14464"/>
                    <a:pt x="15164" y="14502"/>
                    <a:pt x="15507" y="14502"/>
                  </a:cubicBezTo>
                  <a:cubicBezTo>
                    <a:pt x="16611" y="14502"/>
                    <a:pt x="17172" y="14103"/>
                    <a:pt x="16755" y="13522"/>
                  </a:cubicBezTo>
                  <a:cubicBezTo>
                    <a:pt x="16228" y="12781"/>
                    <a:pt x="16716" y="12429"/>
                    <a:pt x="16443" y="12000"/>
                  </a:cubicBezTo>
                  <a:cubicBezTo>
                    <a:pt x="16170" y="11532"/>
                    <a:pt x="16033" y="11337"/>
                    <a:pt x="16463" y="11220"/>
                  </a:cubicBezTo>
                  <a:cubicBezTo>
                    <a:pt x="16931" y="11083"/>
                    <a:pt x="17458" y="10693"/>
                    <a:pt x="16638" y="10264"/>
                  </a:cubicBezTo>
                  <a:cubicBezTo>
                    <a:pt x="15961" y="9901"/>
                    <a:pt x="16123" y="9386"/>
                    <a:pt x="17279" y="9386"/>
                  </a:cubicBezTo>
                  <a:cubicBezTo>
                    <a:pt x="17554" y="9386"/>
                    <a:pt x="17886" y="9415"/>
                    <a:pt x="18277" y="9483"/>
                  </a:cubicBezTo>
                  <a:cubicBezTo>
                    <a:pt x="20287" y="9815"/>
                    <a:pt x="23350" y="10654"/>
                    <a:pt x="24638" y="10829"/>
                  </a:cubicBezTo>
                  <a:cubicBezTo>
                    <a:pt x="25926" y="10986"/>
                    <a:pt x="26960" y="11122"/>
                    <a:pt x="25633" y="11551"/>
                  </a:cubicBezTo>
                  <a:cubicBezTo>
                    <a:pt x="24326" y="11961"/>
                    <a:pt x="26199" y="12742"/>
                    <a:pt x="27272" y="12742"/>
                  </a:cubicBezTo>
                  <a:cubicBezTo>
                    <a:pt x="27861" y="12742"/>
                    <a:pt x="28250" y="12841"/>
                    <a:pt x="28735" y="12841"/>
                  </a:cubicBezTo>
                  <a:cubicBezTo>
                    <a:pt x="29135" y="12841"/>
                    <a:pt x="29600" y="12774"/>
                    <a:pt x="30296" y="12527"/>
                  </a:cubicBezTo>
                  <a:cubicBezTo>
                    <a:pt x="31732" y="12036"/>
                    <a:pt x="32253" y="12020"/>
                    <a:pt x="33515" y="12020"/>
                  </a:cubicBezTo>
                  <a:cubicBezTo>
                    <a:pt x="33609" y="12020"/>
                    <a:pt x="33706" y="12020"/>
                    <a:pt x="33809" y="12020"/>
                  </a:cubicBezTo>
                  <a:cubicBezTo>
                    <a:pt x="35291" y="12020"/>
                    <a:pt x="38335" y="11610"/>
                    <a:pt x="37106" y="11064"/>
                  </a:cubicBezTo>
                  <a:cubicBezTo>
                    <a:pt x="35925" y="10573"/>
                    <a:pt x="36385" y="10556"/>
                    <a:pt x="37178" y="10556"/>
                  </a:cubicBezTo>
                  <a:cubicBezTo>
                    <a:pt x="37237" y="10556"/>
                    <a:pt x="37298" y="10556"/>
                    <a:pt x="37360" y="10556"/>
                  </a:cubicBezTo>
                  <a:cubicBezTo>
                    <a:pt x="38238" y="10556"/>
                    <a:pt x="39974" y="10283"/>
                    <a:pt x="38511" y="9659"/>
                  </a:cubicBezTo>
                  <a:cubicBezTo>
                    <a:pt x="37048" y="9015"/>
                    <a:pt x="37887" y="8254"/>
                    <a:pt x="40560" y="7337"/>
                  </a:cubicBezTo>
                  <a:cubicBezTo>
                    <a:pt x="43252" y="6400"/>
                    <a:pt x="43603" y="5073"/>
                    <a:pt x="42979" y="3922"/>
                  </a:cubicBezTo>
                  <a:cubicBezTo>
                    <a:pt x="42374" y="2830"/>
                    <a:pt x="42023" y="2869"/>
                    <a:pt x="41652" y="2186"/>
                  </a:cubicBezTo>
                  <a:cubicBezTo>
                    <a:pt x="41652" y="2166"/>
                    <a:pt x="41633" y="2147"/>
                    <a:pt x="41613" y="2088"/>
                  </a:cubicBezTo>
                  <a:cubicBezTo>
                    <a:pt x="41223" y="1288"/>
                    <a:pt x="40052" y="313"/>
                    <a:pt x="38882" y="0"/>
                  </a:cubicBezTo>
                  <a:close/>
                </a:path>
              </a:pathLst>
            </a:custGeom>
            <a:solidFill>
              <a:srgbClr val="0088D3">
                <a:alpha val="146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5626836" y="2371999"/>
              <a:ext cx="1225545" cy="446369"/>
            </a:xfrm>
            <a:custGeom>
              <a:avLst/>
              <a:gdLst/>
              <a:ahLst/>
              <a:cxnLst/>
              <a:rect l="l" t="t" r="r" b="b"/>
              <a:pathLst>
                <a:path w="19123" h="6965" extrusionOk="0">
                  <a:moveTo>
                    <a:pt x="9094" y="1"/>
                  </a:moveTo>
                  <a:cubicBezTo>
                    <a:pt x="8895" y="1"/>
                    <a:pt x="9911" y="729"/>
                    <a:pt x="11317" y="998"/>
                  </a:cubicBezTo>
                  <a:cubicBezTo>
                    <a:pt x="13057" y="1291"/>
                    <a:pt x="13525" y="1963"/>
                    <a:pt x="14722" y="1963"/>
                  </a:cubicBezTo>
                  <a:cubicBezTo>
                    <a:pt x="14800" y="1963"/>
                    <a:pt x="14881" y="1960"/>
                    <a:pt x="14965" y="1954"/>
                  </a:cubicBezTo>
                  <a:cubicBezTo>
                    <a:pt x="15067" y="1947"/>
                    <a:pt x="15149" y="1944"/>
                    <a:pt x="15211" y="1944"/>
                  </a:cubicBezTo>
                  <a:cubicBezTo>
                    <a:pt x="15964" y="1944"/>
                    <a:pt x="13914" y="2426"/>
                    <a:pt x="12654" y="2426"/>
                  </a:cubicBezTo>
                  <a:cubicBezTo>
                    <a:pt x="12590" y="2426"/>
                    <a:pt x="12527" y="2425"/>
                    <a:pt x="12468" y="2422"/>
                  </a:cubicBezTo>
                  <a:cubicBezTo>
                    <a:pt x="11570" y="2370"/>
                    <a:pt x="10681" y="2327"/>
                    <a:pt x="9917" y="2327"/>
                  </a:cubicBezTo>
                  <a:cubicBezTo>
                    <a:pt x="9535" y="2327"/>
                    <a:pt x="9183" y="2338"/>
                    <a:pt x="8878" y="2364"/>
                  </a:cubicBezTo>
                  <a:cubicBezTo>
                    <a:pt x="8786" y="2371"/>
                    <a:pt x="8684" y="2375"/>
                    <a:pt x="8574" y="2375"/>
                  </a:cubicBezTo>
                  <a:cubicBezTo>
                    <a:pt x="7562" y="2375"/>
                    <a:pt x="5880" y="2075"/>
                    <a:pt x="5405" y="1934"/>
                  </a:cubicBezTo>
                  <a:cubicBezTo>
                    <a:pt x="5335" y="1910"/>
                    <a:pt x="5277" y="1899"/>
                    <a:pt x="5233" y="1899"/>
                  </a:cubicBezTo>
                  <a:cubicBezTo>
                    <a:pt x="4958" y="1899"/>
                    <a:pt x="5201" y="2326"/>
                    <a:pt x="6126" y="2578"/>
                  </a:cubicBezTo>
                  <a:cubicBezTo>
                    <a:pt x="6976" y="2823"/>
                    <a:pt x="7237" y="3055"/>
                    <a:pt x="6842" y="3055"/>
                  </a:cubicBezTo>
                  <a:cubicBezTo>
                    <a:pt x="6765" y="3055"/>
                    <a:pt x="6663" y="3046"/>
                    <a:pt x="6536" y="3027"/>
                  </a:cubicBezTo>
                  <a:cubicBezTo>
                    <a:pt x="6432" y="3012"/>
                    <a:pt x="6349" y="3005"/>
                    <a:pt x="6284" y="3005"/>
                  </a:cubicBezTo>
                  <a:cubicBezTo>
                    <a:pt x="5859" y="3005"/>
                    <a:pt x="6190" y="3299"/>
                    <a:pt x="6478" y="3417"/>
                  </a:cubicBezTo>
                  <a:cubicBezTo>
                    <a:pt x="6819" y="3531"/>
                    <a:pt x="7178" y="4160"/>
                    <a:pt x="5088" y="4160"/>
                  </a:cubicBezTo>
                  <a:cubicBezTo>
                    <a:pt x="5026" y="4160"/>
                    <a:pt x="4963" y="4160"/>
                    <a:pt x="4897" y="4159"/>
                  </a:cubicBezTo>
                  <a:cubicBezTo>
                    <a:pt x="3902" y="4159"/>
                    <a:pt x="3395" y="4198"/>
                    <a:pt x="3024" y="4217"/>
                  </a:cubicBezTo>
                  <a:cubicBezTo>
                    <a:pt x="2691" y="4231"/>
                    <a:pt x="2485" y="4262"/>
                    <a:pt x="2152" y="4262"/>
                  </a:cubicBezTo>
                  <a:cubicBezTo>
                    <a:pt x="1997" y="4262"/>
                    <a:pt x="1815" y="4255"/>
                    <a:pt x="1580" y="4237"/>
                  </a:cubicBezTo>
                  <a:cubicBezTo>
                    <a:pt x="826" y="4165"/>
                    <a:pt x="204" y="4034"/>
                    <a:pt x="79" y="4034"/>
                  </a:cubicBezTo>
                  <a:cubicBezTo>
                    <a:pt x="1" y="4034"/>
                    <a:pt x="120" y="4086"/>
                    <a:pt x="527" y="4237"/>
                  </a:cubicBezTo>
                  <a:cubicBezTo>
                    <a:pt x="1619" y="4647"/>
                    <a:pt x="2497" y="5212"/>
                    <a:pt x="4175" y="5369"/>
                  </a:cubicBezTo>
                  <a:cubicBezTo>
                    <a:pt x="5545" y="5465"/>
                    <a:pt x="5877" y="5695"/>
                    <a:pt x="6534" y="5695"/>
                  </a:cubicBezTo>
                  <a:cubicBezTo>
                    <a:pt x="6672" y="5695"/>
                    <a:pt x="6825" y="5685"/>
                    <a:pt x="7004" y="5661"/>
                  </a:cubicBezTo>
                  <a:cubicBezTo>
                    <a:pt x="7143" y="5640"/>
                    <a:pt x="7281" y="5631"/>
                    <a:pt x="7412" y="5631"/>
                  </a:cubicBezTo>
                  <a:cubicBezTo>
                    <a:pt x="8250" y="5631"/>
                    <a:pt x="8837" y="6006"/>
                    <a:pt x="7590" y="6090"/>
                  </a:cubicBezTo>
                  <a:cubicBezTo>
                    <a:pt x="6146" y="6208"/>
                    <a:pt x="6361" y="6364"/>
                    <a:pt x="7239" y="6461"/>
                  </a:cubicBezTo>
                  <a:cubicBezTo>
                    <a:pt x="8156" y="6559"/>
                    <a:pt x="6146" y="6734"/>
                    <a:pt x="7824" y="6929"/>
                  </a:cubicBezTo>
                  <a:cubicBezTo>
                    <a:pt x="8085" y="6954"/>
                    <a:pt x="8332" y="6965"/>
                    <a:pt x="8565" y="6965"/>
                  </a:cubicBezTo>
                  <a:cubicBezTo>
                    <a:pt x="9808" y="6965"/>
                    <a:pt x="10645" y="6664"/>
                    <a:pt x="11121" y="6598"/>
                  </a:cubicBezTo>
                  <a:cubicBezTo>
                    <a:pt x="11687" y="6539"/>
                    <a:pt x="11882" y="6208"/>
                    <a:pt x="10829" y="5993"/>
                  </a:cubicBezTo>
                  <a:cubicBezTo>
                    <a:pt x="9775" y="5778"/>
                    <a:pt x="9346" y="5232"/>
                    <a:pt x="8839" y="4881"/>
                  </a:cubicBezTo>
                  <a:cubicBezTo>
                    <a:pt x="8588" y="4695"/>
                    <a:pt x="8731" y="4646"/>
                    <a:pt x="9080" y="4646"/>
                  </a:cubicBezTo>
                  <a:cubicBezTo>
                    <a:pt x="9464" y="4646"/>
                    <a:pt x="10098" y="4705"/>
                    <a:pt x="10731" y="4705"/>
                  </a:cubicBezTo>
                  <a:cubicBezTo>
                    <a:pt x="11960" y="4705"/>
                    <a:pt x="14556" y="4608"/>
                    <a:pt x="12995" y="4256"/>
                  </a:cubicBezTo>
                  <a:cubicBezTo>
                    <a:pt x="11434" y="3925"/>
                    <a:pt x="12663" y="4042"/>
                    <a:pt x="14263" y="3710"/>
                  </a:cubicBezTo>
                  <a:cubicBezTo>
                    <a:pt x="15882" y="3359"/>
                    <a:pt x="15102" y="3378"/>
                    <a:pt x="16214" y="2949"/>
                  </a:cubicBezTo>
                  <a:cubicBezTo>
                    <a:pt x="17307" y="2500"/>
                    <a:pt x="17794" y="2013"/>
                    <a:pt x="18438" y="1876"/>
                  </a:cubicBezTo>
                  <a:cubicBezTo>
                    <a:pt x="18931" y="1760"/>
                    <a:pt x="19122" y="1591"/>
                    <a:pt x="18646" y="1591"/>
                  </a:cubicBezTo>
                  <a:cubicBezTo>
                    <a:pt x="18480" y="1591"/>
                    <a:pt x="18234" y="1611"/>
                    <a:pt x="17892" y="1661"/>
                  </a:cubicBezTo>
                  <a:cubicBezTo>
                    <a:pt x="17658" y="1700"/>
                    <a:pt x="17463" y="1700"/>
                    <a:pt x="17307" y="1700"/>
                  </a:cubicBezTo>
                  <a:cubicBezTo>
                    <a:pt x="16740" y="1682"/>
                    <a:pt x="16841" y="1424"/>
                    <a:pt x="16004" y="1424"/>
                  </a:cubicBezTo>
                  <a:cubicBezTo>
                    <a:pt x="15948" y="1424"/>
                    <a:pt x="15888" y="1425"/>
                    <a:pt x="15824" y="1427"/>
                  </a:cubicBezTo>
                  <a:cubicBezTo>
                    <a:pt x="15704" y="1435"/>
                    <a:pt x="15587" y="1438"/>
                    <a:pt x="15473" y="1438"/>
                  </a:cubicBezTo>
                  <a:cubicBezTo>
                    <a:pt x="14454" y="1438"/>
                    <a:pt x="13694" y="1171"/>
                    <a:pt x="13969" y="1171"/>
                  </a:cubicBezTo>
                  <a:cubicBezTo>
                    <a:pt x="13985" y="1171"/>
                    <a:pt x="14005" y="1172"/>
                    <a:pt x="14029" y="1173"/>
                  </a:cubicBezTo>
                  <a:cubicBezTo>
                    <a:pt x="14045" y="1175"/>
                    <a:pt x="14064" y="1176"/>
                    <a:pt x="14084" y="1176"/>
                  </a:cubicBezTo>
                  <a:cubicBezTo>
                    <a:pt x="14608" y="1176"/>
                    <a:pt x="16294" y="702"/>
                    <a:pt x="16858" y="608"/>
                  </a:cubicBezTo>
                  <a:cubicBezTo>
                    <a:pt x="17352" y="525"/>
                    <a:pt x="17332" y="332"/>
                    <a:pt x="16670" y="332"/>
                  </a:cubicBezTo>
                  <a:cubicBezTo>
                    <a:pt x="16547" y="332"/>
                    <a:pt x="16402" y="339"/>
                    <a:pt x="16234" y="354"/>
                  </a:cubicBezTo>
                  <a:cubicBezTo>
                    <a:pt x="15068" y="445"/>
                    <a:pt x="13455" y="644"/>
                    <a:pt x="12056" y="644"/>
                  </a:cubicBezTo>
                  <a:cubicBezTo>
                    <a:pt x="11064" y="644"/>
                    <a:pt x="10181" y="544"/>
                    <a:pt x="9639" y="237"/>
                  </a:cubicBezTo>
                  <a:cubicBezTo>
                    <a:pt x="9329" y="68"/>
                    <a:pt x="9155" y="1"/>
                    <a:pt x="9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5626708" y="2473900"/>
              <a:ext cx="1225673" cy="344470"/>
            </a:xfrm>
            <a:custGeom>
              <a:avLst/>
              <a:gdLst/>
              <a:ahLst/>
              <a:cxnLst/>
              <a:rect l="l" t="t" r="r" b="b"/>
              <a:pathLst>
                <a:path w="19125" h="5375" extrusionOk="0">
                  <a:moveTo>
                    <a:pt x="18648" y="1"/>
                  </a:moveTo>
                  <a:cubicBezTo>
                    <a:pt x="18482" y="1"/>
                    <a:pt x="18236" y="21"/>
                    <a:pt x="17894" y="71"/>
                  </a:cubicBezTo>
                  <a:cubicBezTo>
                    <a:pt x="17660" y="110"/>
                    <a:pt x="17465" y="110"/>
                    <a:pt x="17309" y="110"/>
                  </a:cubicBezTo>
                  <a:cubicBezTo>
                    <a:pt x="14988" y="1500"/>
                    <a:pt x="14063" y="1931"/>
                    <a:pt x="12494" y="1931"/>
                  </a:cubicBezTo>
                  <a:cubicBezTo>
                    <a:pt x="12190" y="1931"/>
                    <a:pt x="11861" y="1914"/>
                    <a:pt x="11494" y="1886"/>
                  </a:cubicBezTo>
                  <a:cubicBezTo>
                    <a:pt x="11294" y="1870"/>
                    <a:pt x="11126" y="1863"/>
                    <a:pt x="10986" y="1863"/>
                  </a:cubicBezTo>
                  <a:cubicBezTo>
                    <a:pt x="9563" y="1863"/>
                    <a:pt x="10933" y="2592"/>
                    <a:pt x="9837" y="2592"/>
                  </a:cubicBezTo>
                  <a:cubicBezTo>
                    <a:pt x="9690" y="2592"/>
                    <a:pt x="9499" y="2579"/>
                    <a:pt x="9250" y="2549"/>
                  </a:cubicBezTo>
                  <a:cubicBezTo>
                    <a:pt x="9090" y="2530"/>
                    <a:pt x="8954" y="2522"/>
                    <a:pt x="8839" y="2522"/>
                  </a:cubicBezTo>
                  <a:cubicBezTo>
                    <a:pt x="7464" y="2522"/>
                    <a:pt x="9161" y="3779"/>
                    <a:pt x="7994" y="3779"/>
                  </a:cubicBezTo>
                  <a:cubicBezTo>
                    <a:pt x="7853" y="3779"/>
                    <a:pt x="7671" y="3761"/>
                    <a:pt x="7436" y="3720"/>
                  </a:cubicBezTo>
                  <a:cubicBezTo>
                    <a:pt x="5738" y="3427"/>
                    <a:pt x="3943" y="2920"/>
                    <a:pt x="3065" y="2608"/>
                  </a:cubicBezTo>
                  <a:cubicBezTo>
                    <a:pt x="2729" y="2621"/>
                    <a:pt x="2522" y="2644"/>
                    <a:pt x="2189" y="2644"/>
                  </a:cubicBezTo>
                  <a:cubicBezTo>
                    <a:pt x="2040" y="2644"/>
                    <a:pt x="1865" y="2639"/>
                    <a:pt x="1641" y="2627"/>
                  </a:cubicBezTo>
                  <a:cubicBezTo>
                    <a:pt x="856" y="2568"/>
                    <a:pt x="223" y="2443"/>
                    <a:pt x="87" y="2443"/>
                  </a:cubicBezTo>
                  <a:cubicBezTo>
                    <a:pt x="0" y="2443"/>
                    <a:pt x="117" y="2494"/>
                    <a:pt x="529" y="2647"/>
                  </a:cubicBezTo>
                  <a:cubicBezTo>
                    <a:pt x="1621" y="3057"/>
                    <a:pt x="2499" y="3622"/>
                    <a:pt x="4177" y="3779"/>
                  </a:cubicBezTo>
                  <a:cubicBezTo>
                    <a:pt x="5547" y="3875"/>
                    <a:pt x="5879" y="4105"/>
                    <a:pt x="6536" y="4105"/>
                  </a:cubicBezTo>
                  <a:cubicBezTo>
                    <a:pt x="6674" y="4105"/>
                    <a:pt x="6827" y="4095"/>
                    <a:pt x="7006" y="4071"/>
                  </a:cubicBezTo>
                  <a:cubicBezTo>
                    <a:pt x="7145" y="4050"/>
                    <a:pt x="7283" y="4041"/>
                    <a:pt x="7414" y="4041"/>
                  </a:cubicBezTo>
                  <a:cubicBezTo>
                    <a:pt x="8252" y="4041"/>
                    <a:pt x="8839" y="4416"/>
                    <a:pt x="7592" y="4500"/>
                  </a:cubicBezTo>
                  <a:cubicBezTo>
                    <a:pt x="6148" y="4618"/>
                    <a:pt x="6363" y="4774"/>
                    <a:pt x="7241" y="4871"/>
                  </a:cubicBezTo>
                  <a:cubicBezTo>
                    <a:pt x="8158" y="4969"/>
                    <a:pt x="6148" y="5144"/>
                    <a:pt x="7826" y="5339"/>
                  </a:cubicBezTo>
                  <a:cubicBezTo>
                    <a:pt x="8087" y="5364"/>
                    <a:pt x="8334" y="5375"/>
                    <a:pt x="8567" y="5375"/>
                  </a:cubicBezTo>
                  <a:cubicBezTo>
                    <a:pt x="9810" y="5375"/>
                    <a:pt x="10647" y="5074"/>
                    <a:pt x="11123" y="5008"/>
                  </a:cubicBezTo>
                  <a:cubicBezTo>
                    <a:pt x="11689" y="4949"/>
                    <a:pt x="11884" y="4618"/>
                    <a:pt x="10831" y="4403"/>
                  </a:cubicBezTo>
                  <a:cubicBezTo>
                    <a:pt x="9777" y="4188"/>
                    <a:pt x="9348" y="3642"/>
                    <a:pt x="8841" y="3291"/>
                  </a:cubicBezTo>
                  <a:cubicBezTo>
                    <a:pt x="8590" y="3105"/>
                    <a:pt x="8733" y="3056"/>
                    <a:pt x="9082" y="3056"/>
                  </a:cubicBezTo>
                  <a:cubicBezTo>
                    <a:pt x="9466" y="3056"/>
                    <a:pt x="10100" y="3115"/>
                    <a:pt x="10733" y="3115"/>
                  </a:cubicBezTo>
                  <a:cubicBezTo>
                    <a:pt x="11962" y="3115"/>
                    <a:pt x="14558" y="3018"/>
                    <a:pt x="12997" y="2666"/>
                  </a:cubicBezTo>
                  <a:cubicBezTo>
                    <a:pt x="11436" y="2335"/>
                    <a:pt x="12665" y="2452"/>
                    <a:pt x="14265" y="2120"/>
                  </a:cubicBezTo>
                  <a:cubicBezTo>
                    <a:pt x="15884" y="1769"/>
                    <a:pt x="15104" y="1788"/>
                    <a:pt x="16216" y="1359"/>
                  </a:cubicBezTo>
                  <a:cubicBezTo>
                    <a:pt x="17309" y="910"/>
                    <a:pt x="17796" y="423"/>
                    <a:pt x="18440" y="286"/>
                  </a:cubicBezTo>
                  <a:cubicBezTo>
                    <a:pt x="18933" y="170"/>
                    <a:pt x="19124" y="1"/>
                    <a:pt x="18648" y="1"/>
                  </a:cubicBezTo>
                  <a:close/>
                </a:path>
              </a:pathLst>
            </a:custGeom>
            <a:solidFill>
              <a:srgbClr val="0088D3">
                <a:alpha val="146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4765808" y="2220685"/>
              <a:ext cx="1378714" cy="813142"/>
            </a:xfrm>
            <a:custGeom>
              <a:avLst/>
              <a:gdLst/>
              <a:ahLst/>
              <a:cxnLst/>
              <a:rect l="l" t="t" r="r" b="b"/>
              <a:pathLst>
                <a:path w="21513" h="12688" extrusionOk="0">
                  <a:moveTo>
                    <a:pt x="755" y="1"/>
                  </a:moveTo>
                  <a:cubicBezTo>
                    <a:pt x="653" y="1"/>
                    <a:pt x="507" y="681"/>
                    <a:pt x="596" y="1271"/>
                  </a:cubicBezTo>
                  <a:cubicBezTo>
                    <a:pt x="733" y="2052"/>
                    <a:pt x="733" y="3125"/>
                    <a:pt x="1006" y="3671"/>
                  </a:cubicBezTo>
                  <a:cubicBezTo>
                    <a:pt x="1175" y="4065"/>
                    <a:pt x="1466" y="4449"/>
                    <a:pt x="1373" y="4449"/>
                  </a:cubicBezTo>
                  <a:cubicBezTo>
                    <a:pt x="1337" y="4449"/>
                    <a:pt x="1244" y="4392"/>
                    <a:pt x="1064" y="4256"/>
                  </a:cubicBezTo>
                  <a:cubicBezTo>
                    <a:pt x="559" y="3874"/>
                    <a:pt x="103" y="3180"/>
                    <a:pt x="23" y="3180"/>
                  </a:cubicBezTo>
                  <a:cubicBezTo>
                    <a:pt x="1" y="3180"/>
                    <a:pt x="8" y="3232"/>
                    <a:pt x="50" y="3359"/>
                  </a:cubicBezTo>
                  <a:cubicBezTo>
                    <a:pt x="245" y="3944"/>
                    <a:pt x="1045" y="4803"/>
                    <a:pt x="1298" y="5388"/>
                  </a:cubicBezTo>
                  <a:cubicBezTo>
                    <a:pt x="1533" y="5993"/>
                    <a:pt x="3152" y="7164"/>
                    <a:pt x="3562" y="7905"/>
                  </a:cubicBezTo>
                  <a:cubicBezTo>
                    <a:pt x="3972" y="8627"/>
                    <a:pt x="5591" y="9876"/>
                    <a:pt x="6703" y="10578"/>
                  </a:cubicBezTo>
                  <a:cubicBezTo>
                    <a:pt x="7835" y="11281"/>
                    <a:pt x="10625" y="12315"/>
                    <a:pt x="11484" y="12588"/>
                  </a:cubicBezTo>
                  <a:cubicBezTo>
                    <a:pt x="11715" y="12656"/>
                    <a:pt x="11866" y="12688"/>
                    <a:pt x="11944" y="12688"/>
                  </a:cubicBezTo>
                  <a:cubicBezTo>
                    <a:pt x="12157" y="12688"/>
                    <a:pt x="11841" y="12456"/>
                    <a:pt x="11171" y="12100"/>
                  </a:cubicBezTo>
                  <a:cubicBezTo>
                    <a:pt x="10235" y="11612"/>
                    <a:pt x="9806" y="11047"/>
                    <a:pt x="8420" y="10168"/>
                  </a:cubicBezTo>
                  <a:cubicBezTo>
                    <a:pt x="7358" y="9505"/>
                    <a:pt x="6809" y="8785"/>
                    <a:pt x="7135" y="8785"/>
                  </a:cubicBezTo>
                  <a:cubicBezTo>
                    <a:pt x="7241" y="8785"/>
                    <a:pt x="7437" y="8861"/>
                    <a:pt x="7737" y="9037"/>
                  </a:cubicBezTo>
                  <a:cubicBezTo>
                    <a:pt x="8928" y="9778"/>
                    <a:pt x="12381" y="10949"/>
                    <a:pt x="14040" y="11066"/>
                  </a:cubicBezTo>
                  <a:cubicBezTo>
                    <a:pt x="15361" y="11157"/>
                    <a:pt x="16848" y="11438"/>
                    <a:pt x="18335" y="11438"/>
                  </a:cubicBezTo>
                  <a:cubicBezTo>
                    <a:pt x="18758" y="11438"/>
                    <a:pt x="19181" y="11415"/>
                    <a:pt x="19600" y="11359"/>
                  </a:cubicBezTo>
                  <a:cubicBezTo>
                    <a:pt x="21513" y="11125"/>
                    <a:pt x="19015" y="11261"/>
                    <a:pt x="18079" y="10988"/>
                  </a:cubicBezTo>
                  <a:cubicBezTo>
                    <a:pt x="17747" y="10890"/>
                    <a:pt x="17240" y="10734"/>
                    <a:pt x="16674" y="10539"/>
                  </a:cubicBezTo>
                  <a:cubicBezTo>
                    <a:pt x="15581" y="10110"/>
                    <a:pt x="14274" y="9583"/>
                    <a:pt x="13727" y="9232"/>
                  </a:cubicBezTo>
                  <a:cubicBezTo>
                    <a:pt x="13473" y="9076"/>
                    <a:pt x="13428" y="9021"/>
                    <a:pt x="13508" y="9021"/>
                  </a:cubicBezTo>
                  <a:cubicBezTo>
                    <a:pt x="13700" y="9021"/>
                    <a:pt x="14599" y="9329"/>
                    <a:pt x="15093" y="9329"/>
                  </a:cubicBezTo>
                  <a:cubicBezTo>
                    <a:pt x="15796" y="9329"/>
                    <a:pt x="15737" y="9310"/>
                    <a:pt x="14957" y="9115"/>
                  </a:cubicBezTo>
                  <a:cubicBezTo>
                    <a:pt x="14248" y="8929"/>
                    <a:pt x="13831" y="8495"/>
                    <a:pt x="14552" y="8495"/>
                  </a:cubicBezTo>
                  <a:cubicBezTo>
                    <a:pt x="14665" y="8495"/>
                    <a:pt x="14805" y="8506"/>
                    <a:pt x="14976" y="8530"/>
                  </a:cubicBezTo>
                  <a:cubicBezTo>
                    <a:pt x="15182" y="8558"/>
                    <a:pt x="15388" y="8570"/>
                    <a:pt x="15579" y="8570"/>
                  </a:cubicBezTo>
                  <a:cubicBezTo>
                    <a:pt x="16587" y="8570"/>
                    <a:pt x="17203" y="8235"/>
                    <a:pt x="15366" y="8120"/>
                  </a:cubicBezTo>
                  <a:cubicBezTo>
                    <a:pt x="12245" y="7905"/>
                    <a:pt x="11425" y="7281"/>
                    <a:pt x="10176" y="6559"/>
                  </a:cubicBezTo>
                  <a:cubicBezTo>
                    <a:pt x="9636" y="6235"/>
                    <a:pt x="9309" y="6084"/>
                    <a:pt x="9173" y="6084"/>
                  </a:cubicBezTo>
                  <a:cubicBezTo>
                    <a:pt x="8991" y="6084"/>
                    <a:pt x="9159" y="6358"/>
                    <a:pt x="9630" y="6851"/>
                  </a:cubicBezTo>
                  <a:cubicBezTo>
                    <a:pt x="10352" y="7573"/>
                    <a:pt x="11363" y="8323"/>
                    <a:pt x="10913" y="8323"/>
                  </a:cubicBezTo>
                  <a:cubicBezTo>
                    <a:pt x="10828" y="8323"/>
                    <a:pt x="10690" y="8296"/>
                    <a:pt x="10488" y="8237"/>
                  </a:cubicBezTo>
                  <a:cubicBezTo>
                    <a:pt x="9220" y="7866"/>
                    <a:pt x="6976" y="6812"/>
                    <a:pt x="5006" y="5622"/>
                  </a:cubicBezTo>
                  <a:cubicBezTo>
                    <a:pt x="3015" y="4452"/>
                    <a:pt x="2040" y="2754"/>
                    <a:pt x="1533" y="2208"/>
                  </a:cubicBezTo>
                  <a:lnTo>
                    <a:pt x="1513" y="2188"/>
                  </a:lnTo>
                  <a:cubicBezTo>
                    <a:pt x="986" y="1661"/>
                    <a:pt x="869" y="900"/>
                    <a:pt x="830" y="237"/>
                  </a:cubicBezTo>
                  <a:cubicBezTo>
                    <a:pt x="816" y="71"/>
                    <a:pt x="788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4765808" y="2219275"/>
              <a:ext cx="1378714" cy="814552"/>
            </a:xfrm>
            <a:custGeom>
              <a:avLst/>
              <a:gdLst/>
              <a:ahLst/>
              <a:cxnLst/>
              <a:rect l="l" t="t" r="r" b="b"/>
              <a:pathLst>
                <a:path w="21513" h="12710" extrusionOk="0">
                  <a:moveTo>
                    <a:pt x="707" y="0"/>
                  </a:moveTo>
                  <a:cubicBezTo>
                    <a:pt x="613" y="0"/>
                    <a:pt x="469" y="666"/>
                    <a:pt x="557" y="1254"/>
                  </a:cubicBezTo>
                  <a:cubicBezTo>
                    <a:pt x="674" y="2035"/>
                    <a:pt x="674" y="3108"/>
                    <a:pt x="947" y="3674"/>
                  </a:cubicBezTo>
                  <a:cubicBezTo>
                    <a:pt x="1130" y="4068"/>
                    <a:pt x="1415" y="4452"/>
                    <a:pt x="1325" y="4452"/>
                  </a:cubicBezTo>
                  <a:cubicBezTo>
                    <a:pt x="1290" y="4452"/>
                    <a:pt x="1199" y="4395"/>
                    <a:pt x="1025" y="4259"/>
                  </a:cubicBezTo>
                  <a:cubicBezTo>
                    <a:pt x="551" y="3892"/>
                    <a:pt x="101" y="3202"/>
                    <a:pt x="23" y="3202"/>
                  </a:cubicBezTo>
                  <a:cubicBezTo>
                    <a:pt x="1" y="3202"/>
                    <a:pt x="7" y="3254"/>
                    <a:pt x="50" y="3381"/>
                  </a:cubicBezTo>
                  <a:cubicBezTo>
                    <a:pt x="245" y="3966"/>
                    <a:pt x="1045" y="4825"/>
                    <a:pt x="1298" y="5410"/>
                  </a:cubicBezTo>
                  <a:cubicBezTo>
                    <a:pt x="1533" y="6015"/>
                    <a:pt x="3152" y="7186"/>
                    <a:pt x="3562" y="7927"/>
                  </a:cubicBezTo>
                  <a:cubicBezTo>
                    <a:pt x="3972" y="8649"/>
                    <a:pt x="5591" y="9898"/>
                    <a:pt x="6703" y="10600"/>
                  </a:cubicBezTo>
                  <a:cubicBezTo>
                    <a:pt x="7835" y="11303"/>
                    <a:pt x="10625" y="12337"/>
                    <a:pt x="11484" y="12610"/>
                  </a:cubicBezTo>
                  <a:cubicBezTo>
                    <a:pt x="11715" y="12678"/>
                    <a:pt x="11866" y="12710"/>
                    <a:pt x="11944" y="12710"/>
                  </a:cubicBezTo>
                  <a:cubicBezTo>
                    <a:pt x="12157" y="12710"/>
                    <a:pt x="11841" y="12478"/>
                    <a:pt x="11171" y="12122"/>
                  </a:cubicBezTo>
                  <a:cubicBezTo>
                    <a:pt x="10235" y="11634"/>
                    <a:pt x="9806" y="11069"/>
                    <a:pt x="8420" y="10190"/>
                  </a:cubicBezTo>
                  <a:cubicBezTo>
                    <a:pt x="7358" y="9527"/>
                    <a:pt x="6809" y="8807"/>
                    <a:pt x="7135" y="8807"/>
                  </a:cubicBezTo>
                  <a:cubicBezTo>
                    <a:pt x="7241" y="8807"/>
                    <a:pt x="7437" y="8883"/>
                    <a:pt x="7737" y="9059"/>
                  </a:cubicBezTo>
                  <a:cubicBezTo>
                    <a:pt x="8928" y="9800"/>
                    <a:pt x="12381" y="10971"/>
                    <a:pt x="14040" y="11088"/>
                  </a:cubicBezTo>
                  <a:cubicBezTo>
                    <a:pt x="15361" y="11179"/>
                    <a:pt x="16848" y="11460"/>
                    <a:pt x="18335" y="11460"/>
                  </a:cubicBezTo>
                  <a:cubicBezTo>
                    <a:pt x="18758" y="11460"/>
                    <a:pt x="19181" y="11437"/>
                    <a:pt x="19600" y="11381"/>
                  </a:cubicBezTo>
                  <a:cubicBezTo>
                    <a:pt x="21513" y="11147"/>
                    <a:pt x="19015" y="11283"/>
                    <a:pt x="18079" y="11010"/>
                  </a:cubicBezTo>
                  <a:cubicBezTo>
                    <a:pt x="17747" y="10912"/>
                    <a:pt x="17240" y="10756"/>
                    <a:pt x="16674" y="10561"/>
                  </a:cubicBezTo>
                  <a:cubicBezTo>
                    <a:pt x="14801" y="10503"/>
                    <a:pt x="11152" y="10210"/>
                    <a:pt x="8869" y="8961"/>
                  </a:cubicBezTo>
                  <a:cubicBezTo>
                    <a:pt x="7331" y="8103"/>
                    <a:pt x="6291" y="7754"/>
                    <a:pt x="5777" y="7754"/>
                  </a:cubicBezTo>
                  <a:cubicBezTo>
                    <a:pt x="5274" y="7754"/>
                    <a:pt x="5275" y="8089"/>
                    <a:pt x="5806" y="8610"/>
                  </a:cubicBezTo>
                  <a:cubicBezTo>
                    <a:pt x="6201" y="8998"/>
                    <a:pt x="6220" y="9169"/>
                    <a:pt x="6027" y="9169"/>
                  </a:cubicBezTo>
                  <a:cubicBezTo>
                    <a:pt x="5706" y="9169"/>
                    <a:pt x="4800" y="8697"/>
                    <a:pt x="4069" y="7966"/>
                  </a:cubicBezTo>
                  <a:cubicBezTo>
                    <a:pt x="2996" y="6893"/>
                    <a:pt x="1435" y="4513"/>
                    <a:pt x="1455" y="2191"/>
                  </a:cubicBezTo>
                  <a:cubicBezTo>
                    <a:pt x="947" y="1644"/>
                    <a:pt x="830" y="903"/>
                    <a:pt x="772" y="240"/>
                  </a:cubicBezTo>
                  <a:cubicBezTo>
                    <a:pt x="762" y="71"/>
                    <a:pt x="737" y="0"/>
                    <a:pt x="707" y="0"/>
                  </a:cubicBezTo>
                  <a:close/>
                </a:path>
              </a:pathLst>
            </a:custGeom>
            <a:solidFill>
              <a:srgbClr val="0088D3">
                <a:alpha val="146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6480879" y="2378280"/>
              <a:ext cx="1217278" cy="805580"/>
            </a:xfrm>
            <a:custGeom>
              <a:avLst/>
              <a:gdLst/>
              <a:ahLst/>
              <a:cxnLst/>
              <a:rect l="l" t="t" r="r" b="b"/>
              <a:pathLst>
                <a:path w="18994" h="12570" extrusionOk="0">
                  <a:moveTo>
                    <a:pt x="13698" y="4919"/>
                  </a:moveTo>
                  <a:cubicBezTo>
                    <a:pt x="13683" y="4919"/>
                    <a:pt x="13680" y="4919"/>
                    <a:pt x="13671" y="4934"/>
                  </a:cubicBezTo>
                  <a:lnTo>
                    <a:pt x="13671" y="4934"/>
                  </a:lnTo>
                  <a:cubicBezTo>
                    <a:pt x="13684" y="4927"/>
                    <a:pt x="13693" y="4922"/>
                    <a:pt x="13698" y="4919"/>
                  </a:cubicBezTo>
                  <a:close/>
                  <a:moveTo>
                    <a:pt x="18931" y="0"/>
                  </a:moveTo>
                  <a:cubicBezTo>
                    <a:pt x="18791" y="0"/>
                    <a:pt x="18346" y="1197"/>
                    <a:pt x="17971" y="1739"/>
                  </a:cubicBezTo>
                  <a:cubicBezTo>
                    <a:pt x="17658" y="2168"/>
                    <a:pt x="16839" y="3358"/>
                    <a:pt x="15512" y="4490"/>
                  </a:cubicBezTo>
                  <a:cubicBezTo>
                    <a:pt x="14556" y="5271"/>
                    <a:pt x="13366" y="6031"/>
                    <a:pt x="11863" y="6461"/>
                  </a:cubicBezTo>
                  <a:cubicBezTo>
                    <a:pt x="13093" y="5778"/>
                    <a:pt x="13327" y="5173"/>
                    <a:pt x="13659" y="4958"/>
                  </a:cubicBezTo>
                  <a:cubicBezTo>
                    <a:pt x="13664" y="4947"/>
                    <a:pt x="13668" y="4940"/>
                    <a:pt x="13671" y="4934"/>
                  </a:cubicBezTo>
                  <a:lnTo>
                    <a:pt x="13671" y="4934"/>
                  </a:lnTo>
                  <a:cubicBezTo>
                    <a:pt x="13468" y="5051"/>
                    <a:pt x="12296" y="5759"/>
                    <a:pt x="12039" y="5778"/>
                  </a:cubicBezTo>
                  <a:cubicBezTo>
                    <a:pt x="12021" y="5781"/>
                    <a:pt x="12008" y="5783"/>
                    <a:pt x="11999" y="5783"/>
                  </a:cubicBezTo>
                  <a:cubicBezTo>
                    <a:pt x="11854" y="5783"/>
                    <a:pt x="12682" y="5357"/>
                    <a:pt x="13268" y="4568"/>
                  </a:cubicBezTo>
                  <a:cubicBezTo>
                    <a:pt x="13931" y="3597"/>
                    <a:pt x="15263" y="1142"/>
                    <a:pt x="14996" y="1142"/>
                  </a:cubicBezTo>
                  <a:cubicBezTo>
                    <a:pt x="14925" y="1142"/>
                    <a:pt x="14741" y="1316"/>
                    <a:pt x="14400" y="1739"/>
                  </a:cubicBezTo>
                  <a:cubicBezTo>
                    <a:pt x="11922" y="4783"/>
                    <a:pt x="7707" y="6578"/>
                    <a:pt x="3844" y="6578"/>
                  </a:cubicBezTo>
                  <a:cubicBezTo>
                    <a:pt x="0" y="6617"/>
                    <a:pt x="742" y="7534"/>
                    <a:pt x="2927" y="7788"/>
                  </a:cubicBezTo>
                  <a:cubicBezTo>
                    <a:pt x="5093" y="8022"/>
                    <a:pt x="5190" y="8197"/>
                    <a:pt x="4586" y="8295"/>
                  </a:cubicBezTo>
                  <a:cubicBezTo>
                    <a:pt x="3961" y="8392"/>
                    <a:pt x="6244" y="8373"/>
                    <a:pt x="4976" y="8763"/>
                  </a:cubicBezTo>
                  <a:cubicBezTo>
                    <a:pt x="3727" y="9153"/>
                    <a:pt x="2498" y="9114"/>
                    <a:pt x="3473" y="9212"/>
                  </a:cubicBezTo>
                  <a:cubicBezTo>
                    <a:pt x="4423" y="9307"/>
                    <a:pt x="4781" y="9994"/>
                    <a:pt x="2818" y="9994"/>
                  </a:cubicBezTo>
                  <a:cubicBezTo>
                    <a:pt x="2765" y="9994"/>
                    <a:pt x="2710" y="9993"/>
                    <a:pt x="2654" y="9992"/>
                  </a:cubicBezTo>
                  <a:cubicBezTo>
                    <a:pt x="2147" y="9992"/>
                    <a:pt x="1698" y="9992"/>
                    <a:pt x="1366" y="10031"/>
                  </a:cubicBezTo>
                  <a:cubicBezTo>
                    <a:pt x="215" y="10070"/>
                    <a:pt x="0" y="10246"/>
                    <a:pt x="1327" y="10519"/>
                  </a:cubicBezTo>
                  <a:cubicBezTo>
                    <a:pt x="2788" y="10789"/>
                    <a:pt x="3939" y="10956"/>
                    <a:pt x="5159" y="10956"/>
                  </a:cubicBezTo>
                  <a:cubicBezTo>
                    <a:pt x="5437" y="10956"/>
                    <a:pt x="5720" y="10947"/>
                    <a:pt x="6010" y="10929"/>
                  </a:cubicBezTo>
                  <a:cubicBezTo>
                    <a:pt x="6078" y="10926"/>
                    <a:pt x="6141" y="10925"/>
                    <a:pt x="6200" y="10925"/>
                  </a:cubicBezTo>
                  <a:cubicBezTo>
                    <a:pt x="7532" y="10925"/>
                    <a:pt x="6408" y="11540"/>
                    <a:pt x="4800" y="11690"/>
                  </a:cubicBezTo>
                  <a:cubicBezTo>
                    <a:pt x="4140" y="11744"/>
                    <a:pt x="3588" y="11777"/>
                    <a:pt x="3103" y="11777"/>
                  </a:cubicBezTo>
                  <a:cubicBezTo>
                    <a:pt x="2371" y="11777"/>
                    <a:pt x="1793" y="11702"/>
                    <a:pt x="1230" y="11514"/>
                  </a:cubicBezTo>
                  <a:cubicBezTo>
                    <a:pt x="1135" y="11481"/>
                    <a:pt x="1060" y="11467"/>
                    <a:pt x="1003" y="11467"/>
                  </a:cubicBezTo>
                  <a:cubicBezTo>
                    <a:pt x="521" y="11467"/>
                    <a:pt x="1419" y="12533"/>
                    <a:pt x="3864" y="12568"/>
                  </a:cubicBezTo>
                  <a:cubicBezTo>
                    <a:pt x="3944" y="12569"/>
                    <a:pt x="4025" y="12570"/>
                    <a:pt x="4106" y="12570"/>
                  </a:cubicBezTo>
                  <a:cubicBezTo>
                    <a:pt x="6746" y="12570"/>
                    <a:pt x="9214" y="11952"/>
                    <a:pt x="11902" y="10948"/>
                  </a:cubicBezTo>
                  <a:cubicBezTo>
                    <a:pt x="13908" y="10209"/>
                    <a:pt x="14255" y="9718"/>
                    <a:pt x="13834" y="9718"/>
                  </a:cubicBezTo>
                  <a:cubicBezTo>
                    <a:pt x="13678" y="9718"/>
                    <a:pt x="13415" y="9786"/>
                    <a:pt x="13093" y="9934"/>
                  </a:cubicBezTo>
                  <a:cubicBezTo>
                    <a:pt x="12664" y="10124"/>
                    <a:pt x="12407" y="10194"/>
                    <a:pt x="12281" y="10194"/>
                  </a:cubicBezTo>
                  <a:cubicBezTo>
                    <a:pt x="12057" y="10194"/>
                    <a:pt x="12243" y="9972"/>
                    <a:pt x="12605" y="9797"/>
                  </a:cubicBezTo>
                  <a:cubicBezTo>
                    <a:pt x="12994" y="9596"/>
                    <a:pt x="13069" y="9422"/>
                    <a:pt x="12869" y="9422"/>
                  </a:cubicBezTo>
                  <a:cubicBezTo>
                    <a:pt x="12778" y="9422"/>
                    <a:pt x="12630" y="9458"/>
                    <a:pt x="12429" y="9544"/>
                  </a:cubicBezTo>
                  <a:cubicBezTo>
                    <a:pt x="12315" y="9590"/>
                    <a:pt x="12236" y="9610"/>
                    <a:pt x="12185" y="9610"/>
                  </a:cubicBezTo>
                  <a:cubicBezTo>
                    <a:pt x="11958" y="9610"/>
                    <a:pt x="12311" y="9215"/>
                    <a:pt x="12741" y="9056"/>
                  </a:cubicBezTo>
                  <a:cubicBezTo>
                    <a:pt x="12878" y="9007"/>
                    <a:pt x="12867" y="8995"/>
                    <a:pt x="12793" y="8995"/>
                  </a:cubicBezTo>
                  <a:cubicBezTo>
                    <a:pt x="12719" y="8995"/>
                    <a:pt x="12582" y="9007"/>
                    <a:pt x="12466" y="9007"/>
                  </a:cubicBezTo>
                  <a:cubicBezTo>
                    <a:pt x="12234" y="9007"/>
                    <a:pt x="12088" y="8958"/>
                    <a:pt x="12702" y="8666"/>
                  </a:cubicBezTo>
                  <a:cubicBezTo>
                    <a:pt x="13912" y="8080"/>
                    <a:pt x="15668" y="5836"/>
                    <a:pt x="16527" y="4900"/>
                  </a:cubicBezTo>
                  <a:cubicBezTo>
                    <a:pt x="17385" y="3983"/>
                    <a:pt x="18673" y="2480"/>
                    <a:pt x="18927" y="705"/>
                  </a:cubicBezTo>
                  <a:cubicBezTo>
                    <a:pt x="18994" y="195"/>
                    <a:pt x="18987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6478379" y="2378280"/>
              <a:ext cx="1219777" cy="805580"/>
            </a:xfrm>
            <a:custGeom>
              <a:avLst/>
              <a:gdLst/>
              <a:ahLst/>
              <a:cxnLst/>
              <a:rect l="l" t="t" r="r" b="b"/>
              <a:pathLst>
                <a:path w="19033" h="12570" extrusionOk="0">
                  <a:moveTo>
                    <a:pt x="18970" y="0"/>
                  </a:moveTo>
                  <a:cubicBezTo>
                    <a:pt x="18830" y="0"/>
                    <a:pt x="18385" y="1197"/>
                    <a:pt x="18010" y="1739"/>
                  </a:cubicBezTo>
                  <a:cubicBezTo>
                    <a:pt x="17697" y="2168"/>
                    <a:pt x="16878" y="3358"/>
                    <a:pt x="15551" y="4490"/>
                  </a:cubicBezTo>
                  <a:cubicBezTo>
                    <a:pt x="14907" y="6168"/>
                    <a:pt x="13698" y="7202"/>
                    <a:pt x="11844" y="8100"/>
                  </a:cubicBezTo>
                  <a:cubicBezTo>
                    <a:pt x="9698" y="9114"/>
                    <a:pt x="12683" y="9661"/>
                    <a:pt x="10634" y="10363"/>
                  </a:cubicBezTo>
                  <a:cubicBezTo>
                    <a:pt x="10186" y="10525"/>
                    <a:pt x="9937" y="10587"/>
                    <a:pt x="9792" y="10587"/>
                  </a:cubicBezTo>
                  <a:cubicBezTo>
                    <a:pt x="9338" y="10587"/>
                    <a:pt x="9895" y="9990"/>
                    <a:pt x="8584" y="9990"/>
                  </a:cubicBezTo>
                  <a:cubicBezTo>
                    <a:pt x="8393" y="9990"/>
                    <a:pt x="8163" y="10002"/>
                    <a:pt x="7883" y="10031"/>
                  </a:cubicBezTo>
                  <a:cubicBezTo>
                    <a:pt x="6485" y="10170"/>
                    <a:pt x="4999" y="10322"/>
                    <a:pt x="3699" y="10322"/>
                  </a:cubicBezTo>
                  <a:cubicBezTo>
                    <a:pt x="2803" y="10322"/>
                    <a:pt x="1995" y="10250"/>
                    <a:pt x="1366" y="10051"/>
                  </a:cubicBezTo>
                  <a:cubicBezTo>
                    <a:pt x="234" y="10090"/>
                    <a:pt x="0" y="10266"/>
                    <a:pt x="1347" y="10539"/>
                  </a:cubicBezTo>
                  <a:cubicBezTo>
                    <a:pt x="2792" y="10809"/>
                    <a:pt x="3953" y="10975"/>
                    <a:pt x="5177" y="10975"/>
                  </a:cubicBezTo>
                  <a:cubicBezTo>
                    <a:pt x="5456" y="10975"/>
                    <a:pt x="5739" y="10967"/>
                    <a:pt x="6029" y="10948"/>
                  </a:cubicBezTo>
                  <a:cubicBezTo>
                    <a:pt x="6120" y="10944"/>
                    <a:pt x="6202" y="10942"/>
                    <a:pt x="6276" y="10942"/>
                  </a:cubicBezTo>
                  <a:cubicBezTo>
                    <a:pt x="7540" y="10942"/>
                    <a:pt x="6425" y="11542"/>
                    <a:pt x="4839" y="11690"/>
                  </a:cubicBezTo>
                  <a:cubicBezTo>
                    <a:pt x="4179" y="11744"/>
                    <a:pt x="3627" y="11777"/>
                    <a:pt x="3142" y="11777"/>
                  </a:cubicBezTo>
                  <a:cubicBezTo>
                    <a:pt x="2410" y="11777"/>
                    <a:pt x="1832" y="11702"/>
                    <a:pt x="1269" y="11514"/>
                  </a:cubicBezTo>
                  <a:cubicBezTo>
                    <a:pt x="1174" y="11481"/>
                    <a:pt x="1099" y="11467"/>
                    <a:pt x="1042" y="11467"/>
                  </a:cubicBezTo>
                  <a:cubicBezTo>
                    <a:pt x="560" y="11467"/>
                    <a:pt x="1458" y="12533"/>
                    <a:pt x="3903" y="12568"/>
                  </a:cubicBezTo>
                  <a:cubicBezTo>
                    <a:pt x="3983" y="12569"/>
                    <a:pt x="4064" y="12570"/>
                    <a:pt x="4145" y="12570"/>
                  </a:cubicBezTo>
                  <a:cubicBezTo>
                    <a:pt x="6785" y="12570"/>
                    <a:pt x="9253" y="11952"/>
                    <a:pt x="11941" y="10948"/>
                  </a:cubicBezTo>
                  <a:cubicBezTo>
                    <a:pt x="13947" y="10209"/>
                    <a:pt x="14294" y="9718"/>
                    <a:pt x="13873" y="9718"/>
                  </a:cubicBezTo>
                  <a:cubicBezTo>
                    <a:pt x="13717" y="9718"/>
                    <a:pt x="13454" y="9786"/>
                    <a:pt x="13132" y="9934"/>
                  </a:cubicBezTo>
                  <a:cubicBezTo>
                    <a:pt x="12703" y="10124"/>
                    <a:pt x="12446" y="10194"/>
                    <a:pt x="12320" y="10194"/>
                  </a:cubicBezTo>
                  <a:cubicBezTo>
                    <a:pt x="12096" y="10194"/>
                    <a:pt x="12282" y="9972"/>
                    <a:pt x="12644" y="9797"/>
                  </a:cubicBezTo>
                  <a:cubicBezTo>
                    <a:pt x="13033" y="9596"/>
                    <a:pt x="13108" y="9422"/>
                    <a:pt x="12908" y="9422"/>
                  </a:cubicBezTo>
                  <a:cubicBezTo>
                    <a:pt x="12817" y="9422"/>
                    <a:pt x="12669" y="9458"/>
                    <a:pt x="12468" y="9544"/>
                  </a:cubicBezTo>
                  <a:cubicBezTo>
                    <a:pt x="12354" y="9590"/>
                    <a:pt x="12275" y="9610"/>
                    <a:pt x="12224" y="9610"/>
                  </a:cubicBezTo>
                  <a:cubicBezTo>
                    <a:pt x="11997" y="9610"/>
                    <a:pt x="12350" y="9215"/>
                    <a:pt x="12780" y="9056"/>
                  </a:cubicBezTo>
                  <a:cubicBezTo>
                    <a:pt x="12917" y="9007"/>
                    <a:pt x="12906" y="8995"/>
                    <a:pt x="12832" y="8995"/>
                  </a:cubicBezTo>
                  <a:cubicBezTo>
                    <a:pt x="12758" y="8995"/>
                    <a:pt x="12621" y="9007"/>
                    <a:pt x="12505" y="9007"/>
                  </a:cubicBezTo>
                  <a:cubicBezTo>
                    <a:pt x="12273" y="9007"/>
                    <a:pt x="12127" y="8958"/>
                    <a:pt x="12741" y="8666"/>
                  </a:cubicBezTo>
                  <a:cubicBezTo>
                    <a:pt x="13951" y="8080"/>
                    <a:pt x="15707" y="5836"/>
                    <a:pt x="16566" y="4900"/>
                  </a:cubicBezTo>
                  <a:cubicBezTo>
                    <a:pt x="17424" y="3983"/>
                    <a:pt x="18712" y="2480"/>
                    <a:pt x="18966" y="705"/>
                  </a:cubicBezTo>
                  <a:cubicBezTo>
                    <a:pt x="19033" y="195"/>
                    <a:pt x="19026" y="0"/>
                    <a:pt x="18970" y="0"/>
                  </a:cubicBezTo>
                  <a:close/>
                </a:path>
              </a:pathLst>
            </a:custGeom>
            <a:solidFill>
              <a:srgbClr val="0088D3">
                <a:alpha val="146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44"/>
          <p:cNvGrpSpPr/>
          <p:nvPr/>
        </p:nvGrpSpPr>
        <p:grpSpPr>
          <a:xfrm rot="1502525">
            <a:off x="4567671" y="1571534"/>
            <a:ext cx="3681141" cy="1804948"/>
            <a:chOff x="666499" y="507361"/>
            <a:chExt cx="11161657" cy="5472818"/>
          </a:xfrm>
        </p:grpSpPr>
        <p:sp>
          <p:nvSpPr>
            <p:cNvPr id="1184" name="Google Shape;1184;p44"/>
            <p:cNvSpPr/>
            <p:nvPr/>
          </p:nvSpPr>
          <p:spPr>
            <a:xfrm>
              <a:off x="9594922" y="3490350"/>
              <a:ext cx="2233234" cy="1238140"/>
            </a:xfrm>
            <a:custGeom>
              <a:avLst/>
              <a:gdLst/>
              <a:ahLst/>
              <a:cxnLst/>
              <a:rect l="l" t="t" r="r" b="b"/>
              <a:pathLst>
                <a:path w="57502" h="31880" extrusionOk="0">
                  <a:moveTo>
                    <a:pt x="4025" y="0"/>
                  </a:moveTo>
                  <a:cubicBezTo>
                    <a:pt x="2740" y="0"/>
                    <a:pt x="1401" y="47"/>
                    <a:pt x="1" y="145"/>
                  </a:cubicBezTo>
                  <a:lnTo>
                    <a:pt x="150" y="10650"/>
                  </a:lnTo>
                  <a:cubicBezTo>
                    <a:pt x="20763" y="31880"/>
                    <a:pt x="36282" y="21971"/>
                    <a:pt x="57501" y="28050"/>
                  </a:cubicBezTo>
                  <a:cubicBezTo>
                    <a:pt x="33570" y="19469"/>
                    <a:pt x="30116" y="0"/>
                    <a:pt x="4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9569056" y="3554666"/>
              <a:ext cx="1388984" cy="770458"/>
            </a:xfrm>
            <a:custGeom>
              <a:avLst/>
              <a:gdLst/>
              <a:ahLst/>
              <a:cxnLst/>
              <a:rect l="l" t="t" r="r" b="b"/>
              <a:pathLst>
                <a:path w="35764" h="19838" extrusionOk="0">
                  <a:moveTo>
                    <a:pt x="2508" y="0"/>
                  </a:moveTo>
                  <a:cubicBezTo>
                    <a:pt x="1707" y="0"/>
                    <a:pt x="873" y="30"/>
                    <a:pt x="0" y="91"/>
                  </a:cubicBezTo>
                  <a:lnTo>
                    <a:pt x="100" y="6637"/>
                  </a:lnTo>
                  <a:cubicBezTo>
                    <a:pt x="12913" y="19838"/>
                    <a:pt x="22573" y="13670"/>
                    <a:pt x="35764" y="17450"/>
                  </a:cubicBezTo>
                  <a:cubicBezTo>
                    <a:pt x="20880" y="12122"/>
                    <a:pt x="18734" y="0"/>
                    <a:pt x="2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8898718" y="3386264"/>
              <a:ext cx="1069080" cy="770730"/>
            </a:xfrm>
            <a:custGeom>
              <a:avLst/>
              <a:gdLst/>
              <a:ahLst/>
              <a:cxnLst/>
              <a:rect l="l" t="t" r="r" b="b"/>
              <a:pathLst>
                <a:path w="27527" h="19845" extrusionOk="0">
                  <a:moveTo>
                    <a:pt x="26035" y="0"/>
                  </a:moveTo>
                  <a:lnTo>
                    <a:pt x="22762" y="90"/>
                  </a:lnTo>
                  <a:lnTo>
                    <a:pt x="0" y="706"/>
                  </a:lnTo>
                  <a:lnTo>
                    <a:pt x="13808" y="15360"/>
                  </a:lnTo>
                  <a:lnTo>
                    <a:pt x="16594" y="18304"/>
                  </a:lnTo>
                  <a:lnTo>
                    <a:pt x="17887" y="19687"/>
                  </a:lnTo>
                  <a:cubicBezTo>
                    <a:pt x="18122" y="19794"/>
                    <a:pt x="18365" y="19844"/>
                    <a:pt x="18611" y="19844"/>
                  </a:cubicBezTo>
                  <a:cubicBezTo>
                    <a:pt x="18937" y="19844"/>
                    <a:pt x="19269" y="19756"/>
                    <a:pt x="19598" y="19598"/>
                  </a:cubicBezTo>
                  <a:cubicBezTo>
                    <a:pt x="20464" y="19200"/>
                    <a:pt x="21369" y="18384"/>
                    <a:pt x="22234" y="17250"/>
                  </a:cubicBezTo>
                  <a:cubicBezTo>
                    <a:pt x="22583" y="16842"/>
                    <a:pt x="22901" y="16365"/>
                    <a:pt x="23209" y="15857"/>
                  </a:cubicBezTo>
                  <a:cubicBezTo>
                    <a:pt x="25159" y="12883"/>
                    <a:pt x="26791" y="8744"/>
                    <a:pt x="27348" y="5422"/>
                  </a:cubicBezTo>
                  <a:lnTo>
                    <a:pt x="27338" y="5402"/>
                  </a:lnTo>
                  <a:cubicBezTo>
                    <a:pt x="27477" y="4536"/>
                    <a:pt x="27527" y="3731"/>
                    <a:pt x="27507" y="3014"/>
                  </a:cubicBezTo>
                  <a:cubicBezTo>
                    <a:pt x="27447" y="1492"/>
                    <a:pt x="27010" y="398"/>
                    <a:pt x="2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9300532" y="4199648"/>
              <a:ext cx="2233195" cy="1238217"/>
            </a:xfrm>
            <a:custGeom>
              <a:avLst/>
              <a:gdLst/>
              <a:ahLst/>
              <a:cxnLst/>
              <a:rect l="l" t="t" r="r" b="b"/>
              <a:pathLst>
                <a:path w="57501" h="31882" extrusionOk="0">
                  <a:moveTo>
                    <a:pt x="4042" y="0"/>
                  </a:moveTo>
                  <a:cubicBezTo>
                    <a:pt x="2752" y="0"/>
                    <a:pt x="1406" y="48"/>
                    <a:pt x="0" y="147"/>
                  </a:cubicBezTo>
                  <a:lnTo>
                    <a:pt x="150" y="10662"/>
                  </a:lnTo>
                  <a:cubicBezTo>
                    <a:pt x="20772" y="31881"/>
                    <a:pt x="36291" y="21973"/>
                    <a:pt x="57501" y="28051"/>
                  </a:cubicBezTo>
                  <a:cubicBezTo>
                    <a:pt x="33584" y="19473"/>
                    <a:pt x="30127" y="0"/>
                    <a:pt x="4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9274628" y="4263614"/>
              <a:ext cx="1389023" cy="770497"/>
            </a:xfrm>
            <a:custGeom>
              <a:avLst/>
              <a:gdLst/>
              <a:ahLst/>
              <a:cxnLst/>
              <a:rect l="l" t="t" r="r" b="b"/>
              <a:pathLst>
                <a:path w="35765" h="19839" extrusionOk="0">
                  <a:moveTo>
                    <a:pt x="2508" y="1"/>
                  </a:moveTo>
                  <a:cubicBezTo>
                    <a:pt x="1708" y="1"/>
                    <a:pt x="873" y="30"/>
                    <a:pt x="1" y="92"/>
                  </a:cubicBezTo>
                  <a:lnTo>
                    <a:pt x="100" y="6637"/>
                  </a:lnTo>
                  <a:cubicBezTo>
                    <a:pt x="12904" y="19839"/>
                    <a:pt x="22573" y="13671"/>
                    <a:pt x="35764" y="17451"/>
                  </a:cubicBezTo>
                  <a:cubicBezTo>
                    <a:pt x="20880" y="12123"/>
                    <a:pt x="18735" y="1"/>
                    <a:pt x="25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8603940" y="4094824"/>
              <a:ext cx="1069080" cy="770497"/>
            </a:xfrm>
            <a:custGeom>
              <a:avLst/>
              <a:gdLst/>
              <a:ahLst/>
              <a:cxnLst/>
              <a:rect l="l" t="t" r="r" b="b"/>
              <a:pathLst>
                <a:path w="27527" h="19839" extrusionOk="0">
                  <a:moveTo>
                    <a:pt x="26074" y="1"/>
                  </a:moveTo>
                  <a:lnTo>
                    <a:pt x="24194" y="51"/>
                  </a:lnTo>
                  <a:lnTo>
                    <a:pt x="20603" y="150"/>
                  </a:lnTo>
                  <a:lnTo>
                    <a:pt x="0" y="737"/>
                  </a:lnTo>
                  <a:lnTo>
                    <a:pt x="14624" y="16226"/>
                  </a:lnTo>
                  <a:lnTo>
                    <a:pt x="17907" y="19698"/>
                  </a:lnTo>
                  <a:cubicBezTo>
                    <a:pt x="18132" y="19793"/>
                    <a:pt x="18367" y="19839"/>
                    <a:pt x="18607" y="19839"/>
                  </a:cubicBezTo>
                  <a:cubicBezTo>
                    <a:pt x="19746" y="19839"/>
                    <a:pt x="21032" y="18821"/>
                    <a:pt x="22264" y="17261"/>
                  </a:cubicBezTo>
                  <a:cubicBezTo>
                    <a:pt x="22582" y="16863"/>
                    <a:pt x="22901" y="16395"/>
                    <a:pt x="23239" y="15868"/>
                  </a:cubicBezTo>
                  <a:cubicBezTo>
                    <a:pt x="25149" y="12884"/>
                    <a:pt x="26770" y="8745"/>
                    <a:pt x="27337" y="5423"/>
                  </a:cubicBezTo>
                  <a:cubicBezTo>
                    <a:pt x="27457" y="4577"/>
                    <a:pt x="27526" y="3761"/>
                    <a:pt x="27487" y="3045"/>
                  </a:cubicBezTo>
                  <a:cubicBezTo>
                    <a:pt x="27477" y="2398"/>
                    <a:pt x="27377" y="1801"/>
                    <a:pt x="27208" y="1344"/>
                  </a:cubicBezTo>
                  <a:cubicBezTo>
                    <a:pt x="27009" y="687"/>
                    <a:pt x="26621" y="250"/>
                    <a:pt x="26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8898718" y="3389721"/>
              <a:ext cx="884408" cy="593087"/>
            </a:xfrm>
            <a:custGeom>
              <a:avLst/>
              <a:gdLst/>
              <a:ahLst/>
              <a:cxnLst/>
              <a:rect l="l" t="t" r="r" b="b"/>
              <a:pathLst>
                <a:path w="22772" h="15271" extrusionOk="0">
                  <a:moveTo>
                    <a:pt x="22772" y="1"/>
                  </a:moveTo>
                  <a:lnTo>
                    <a:pt x="0" y="617"/>
                  </a:lnTo>
                  <a:lnTo>
                    <a:pt x="13808" y="15271"/>
                  </a:lnTo>
                  <a:cubicBezTo>
                    <a:pt x="14863" y="14316"/>
                    <a:pt x="16295" y="12883"/>
                    <a:pt x="17688" y="11192"/>
                  </a:cubicBezTo>
                  <a:cubicBezTo>
                    <a:pt x="17808" y="11073"/>
                    <a:pt x="17907" y="10904"/>
                    <a:pt x="18026" y="10744"/>
                  </a:cubicBezTo>
                  <a:cubicBezTo>
                    <a:pt x="19529" y="8894"/>
                    <a:pt x="20971" y="6666"/>
                    <a:pt x="21856" y="4318"/>
                  </a:cubicBezTo>
                  <a:cubicBezTo>
                    <a:pt x="22085" y="3741"/>
                    <a:pt x="22264" y="3184"/>
                    <a:pt x="22374" y="2597"/>
                  </a:cubicBezTo>
                  <a:cubicBezTo>
                    <a:pt x="22613" y="1732"/>
                    <a:pt x="22762" y="866"/>
                    <a:pt x="22772" y="1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8603940" y="4100999"/>
              <a:ext cx="833026" cy="624041"/>
            </a:xfrm>
            <a:custGeom>
              <a:avLst/>
              <a:gdLst/>
              <a:ahLst/>
              <a:cxnLst/>
              <a:rect l="l" t="t" r="r" b="b"/>
              <a:pathLst>
                <a:path w="21449" h="16068" extrusionOk="0">
                  <a:moveTo>
                    <a:pt x="20593" y="1"/>
                  </a:moveTo>
                  <a:lnTo>
                    <a:pt x="0" y="578"/>
                  </a:lnTo>
                  <a:lnTo>
                    <a:pt x="14624" y="16067"/>
                  </a:lnTo>
                  <a:cubicBezTo>
                    <a:pt x="16036" y="14794"/>
                    <a:pt x="17180" y="13550"/>
                    <a:pt x="18076" y="12406"/>
                  </a:cubicBezTo>
                  <a:cubicBezTo>
                    <a:pt x="18215" y="12227"/>
                    <a:pt x="18354" y="12058"/>
                    <a:pt x="18434" y="11869"/>
                  </a:cubicBezTo>
                  <a:cubicBezTo>
                    <a:pt x="20613" y="8904"/>
                    <a:pt x="21388" y="6318"/>
                    <a:pt x="21448" y="4229"/>
                  </a:cubicBezTo>
                  <a:cubicBezTo>
                    <a:pt x="21448" y="3622"/>
                    <a:pt x="21408" y="3065"/>
                    <a:pt x="21349" y="2558"/>
                  </a:cubicBezTo>
                  <a:cubicBezTo>
                    <a:pt x="21209" y="1493"/>
                    <a:pt x="20891" y="648"/>
                    <a:pt x="20593" y="1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1841959" y="2377021"/>
              <a:ext cx="6884452" cy="3537980"/>
            </a:xfrm>
            <a:custGeom>
              <a:avLst/>
              <a:gdLst/>
              <a:ahLst/>
              <a:cxnLst/>
              <a:rect l="l" t="t" r="r" b="b"/>
              <a:pathLst>
                <a:path w="177263" h="91097" extrusionOk="0">
                  <a:moveTo>
                    <a:pt x="9908" y="0"/>
                  </a:moveTo>
                  <a:cubicBezTo>
                    <a:pt x="3516" y="0"/>
                    <a:pt x="1" y="7348"/>
                    <a:pt x="3429" y="12258"/>
                  </a:cubicBezTo>
                  <a:cubicBezTo>
                    <a:pt x="3847" y="12894"/>
                    <a:pt x="4394" y="13471"/>
                    <a:pt x="5060" y="13979"/>
                  </a:cubicBezTo>
                  <a:lnTo>
                    <a:pt x="9567" y="17600"/>
                  </a:lnTo>
                  <a:lnTo>
                    <a:pt x="18142" y="24474"/>
                  </a:lnTo>
                  <a:lnTo>
                    <a:pt x="25454" y="30333"/>
                  </a:lnTo>
                  <a:cubicBezTo>
                    <a:pt x="26887" y="31457"/>
                    <a:pt x="28339" y="32582"/>
                    <a:pt x="29831" y="33596"/>
                  </a:cubicBezTo>
                  <a:cubicBezTo>
                    <a:pt x="34666" y="36949"/>
                    <a:pt x="39839" y="39784"/>
                    <a:pt x="45301" y="42042"/>
                  </a:cubicBezTo>
                  <a:lnTo>
                    <a:pt x="100523" y="64973"/>
                  </a:lnTo>
                  <a:lnTo>
                    <a:pt x="163435" y="91096"/>
                  </a:lnTo>
                  <a:lnTo>
                    <a:pt x="177263" y="57780"/>
                  </a:lnTo>
                  <a:lnTo>
                    <a:pt x="59129" y="8746"/>
                  </a:lnTo>
                  <a:cubicBezTo>
                    <a:pt x="51996" y="5791"/>
                    <a:pt x="44495" y="3832"/>
                    <a:pt x="36825" y="2976"/>
                  </a:cubicBezTo>
                  <a:lnTo>
                    <a:pt x="27086" y="1912"/>
                  </a:lnTo>
                  <a:lnTo>
                    <a:pt x="15984" y="638"/>
                  </a:lnTo>
                  <a:lnTo>
                    <a:pt x="10840" y="51"/>
                  </a:lnTo>
                  <a:cubicBezTo>
                    <a:pt x="10523" y="17"/>
                    <a:pt x="10213" y="0"/>
                    <a:pt x="9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1842153" y="2376904"/>
              <a:ext cx="1051758" cy="950625"/>
            </a:xfrm>
            <a:custGeom>
              <a:avLst/>
              <a:gdLst/>
              <a:ahLst/>
              <a:cxnLst/>
              <a:rect l="l" t="t" r="r" b="b"/>
              <a:pathLst>
                <a:path w="27081" h="24477" extrusionOk="0">
                  <a:moveTo>
                    <a:pt x="9882" y="1"/>
                  </a:moveTo>
                  <a:cubicBezTo>
                    <a:pt x="3504" y="1"/>
                    <a:pt x="1" y="7347"/>
                    <a:pt x="3444" y="12261"/>
                  </a:cubicBezTo>
                  <a:cubicBezTo>
                    <a:pt x="3852" y="12897"/>
                    <a:pt x="4389" y="13474"/>
                    <a:pt x="5055" y="13992"/>
                  </a:cubicBezTo>
                  <a:lnTo>
                    <a:pt x="9562" y="17583"/>
                  </a:lnTo>
                  <a:lnTo>
                    <a:pt x="18167" y="24477"/>
                  </a:lnTo>
                  <a:cubicBezTo>
                    <a:pt x="18346" y="17215"/>
                    <a:pt x="21012" y="7426"/>
                    <a:pt x="27081" y="1895"/>
                  </a:cubicBezTo>
                  <a:lnTo>
                    <a:pt x="15959" y="621"/>
                  </a:lnTo>
                  <a:lnTo>
                    <a:pt x="10835" y="54"/>
                  </a:lnTo>
                  <a:cubicBezTo>
                    <a:pt x="10511" y="18"/>
                    <a:pt x="10193" y="1"/>
                    <a:pt x="9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1842230" y="2377254"/>
              <a:ext cx="619730" cy="682530"/>
            </a:xfrm>
            <a:custGeom>
              <a:avLst/>
              <a:gdLst/>
              <a:ahLst/>
              <a:cxnLst/>
              <a:rect l="l" t="t" r="r" b="b"/>
              <a:pathLst>
                <a:path w="15957" h="17574" extrusionOk="0">
                  <a:moveTo>
                    <a:pt x="9869" y="0"/>
                  </a:moveTo>
                  <a:cubicBezTo>
                    <a:pt x="3497" y="0"/>
                    <a:pt x="1" y="7341"/>
                    <a:pt x="3442" y="12252"/>
                  </a:cubicBezTo>
                  <a:cubicBezTo>
                    <a:pt x="3850" y="12888"/>
                    <a:pt x="4387" y="13465"/>
                    <a:pt x="5053" y="13983"/>
                  </a:cubicBezTo>
                  <a:lnTo>
                    <a:pt x="9560" y="17574"/>
                  </a:lnTo>
                  <a:cubicBezTo>
                    <a:pt x="10217" y="11923"/>
                    <a:pt x="12256" y="5407"/>
                    <a:pt x="15957" y="632"/>
                  </a:cubicBezTo>
                  <a:lnTo>
                    <a:pt x="10833" y="55"/>
                  </a:lnTo>
                  <a:cubicBezTo>
                    <a:pt x="10505" y="18"/>
                    <a:pt x="10183" y="0"/>
                    <a:pt x="98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1842230" y="2377254"/>
              <a:ext cx="6883792" cy="3537747"/>
            </a:xfrm>
            <a:custGeom>
              <a:avLst/>
              <a:gdLst/>
              <a:ahLst/>
              <a:cxnLst/>
              <a:rect l="l" t="t" r="r" b="b"/>
              <a:pathLst>
                <a:path w="177246" h="91091" extrusionOk="0">
                  <a:moveTo>
                    <a:pt x="9860" y="0"/>
                  </a:moveTo>
                  <a:cubicBezTo>
                    <a:pt x="3497" y="0"/>
                    <a:pt x="1" y="7341"/>
                    <a:pt x="3442" y="12252"/>
                  </a:cubicBezTo>
                  <a:cubicBezTo>
                    <a:pt x="5241" y="11412"/>
                    <a:pt x="8220" y="10853"/>
                    <a:pt x="12949" y="10853"/>
                  </a:cubicBezTo>
                  <a:cubicBezTo>
                    <a:pt x="19254" y="10853"/>
                    <a:pt x="28671" y="11847"/>
                    <a:pt x="42548" y="14490"/>
                  </a:cubicBezTo>
                  <a:cubicBezTo>
                    <a:pt x="94696" y="24408"/>
                    <a:pt x="96258" y="46563"/>
                    <a:pt x="136160" y="79779"/>
                  </a:cubicBezTo>
                  <a:lnTo>
                    <a:pt x="163418" y="91090"/>
                  </a:lnTo>
                  <a:lnTo>
                    <a:pt x="177246" y="57784"/>
                  </a:lnTo>
                  <a:lnTo>
                    <a:pt x="59112" y="8740"/>
                  </a:lnTo>
                  <a:cubicBezTo>
                    <a:pt x="51989" y="5776"/>
                    <a:pt x="44478" y="3826"/>
                    <a:pt x="36818" y="2980"/>
                  </a:cubicBezTo>
                  <a:lnTo>
                    <a:pt x="10823" y="55"/>
                  </a:lnTo>
                  <a:cubicBezTo>
                    <a:pt x="10496" y="18"/>
                    <a:pt x="10174" y="0"/>
                    <a:pt x="9860" y="0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4602382" y="1963552"/>
              <a:ext cx="5377790" cy="2046309"/>
            </a:xfrm>
            <a:custGeom>
              <a:avLst/>
              <a:gdLst/>
              <a:ahLst/>
              <a:cxnLst/>
              <a:rect l="l" t="t" r="r" b="b"/>
              <a:pathLst>
                <a:path w="138469" h="52689" extrusionOk="0">
                  <a:moveTo>
                    <a:pt x="94311" y="0"/>
                  </a:moveTo>
                  <a:cubicBezTo>
                    <a:pt x="83673" y="0"/>
                    <a:pt x="73018" y="1661"/>
                    <a:pt x="62743" y="4997"/>
                  </a:cubicBezTo>
                  <a:cubicBezTo>
                    <a:pt x="55571" y="7315"/>
                    <a:pt x="48169" y="8678"/>
                    <a:pt x="40708" y="8966"/>
                  </a:cubicBezTo>
                  <a:cubicBezTo>
                    <a:pt x="39493" y="9020"/>
                    <a:pt x="38277" y="9047"/>
                    <a:pt x="37063" y="9047"/>
                  </a:cubicBezTo>
                  <a:cubicBezTo>
                    <a:pt x="30800" y="9047"/>
                    <a:pt x="24552" y="8334"/>
                    <a:pt x="18394" y="6867"/>
                  </a:cubicBezTo>
                  <a:lnTo>
                    <a:pt x="0" y="2580"/>
                  </a:lnTo>
                  <a:lnTo>
                    <a:pt x="120691" y="52688"/>
                  </a:lnTo>
                  <a:lnTo>
                    <a:pt x="138468" y="9872"/>
                  </a:lnTo>
                  <a:lnTo>
                    <a:pt x="133474" y="7803"/>
                  </a:lnTo>
                  <a:cubicBezTo>
                    <a:pt x="120966" y="2611"/>
                    <a:pt x="107651" y="0"/>
                    <a:pt x="94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5946514" y="2270683"/>
              <a:ext cx="3906159" cy="1738794"/>
            </a:xfrm>
            <a:custGeom>
              <a:avLst/>
              <a:gdLst/>
              <a:ahLst/>
              <a:cxnLst/>
              <a:rect l="l" t="t" r="r" b="b"/>
              <a:pathLst>
                <a:path w="100577" h="44771" extrusionOk="0">
                  <a:moveTo>
                    <a:pt x="56417" y="1"/>
                  </a:moveTo>
                  <a:cubicBezTo>
                    <a:pt x="45778" y="1"/>
                    <a:pt x="35120" y="1661"/>
                    <a:pt x="24841" y="4998"/>
                  </a:cubicBezTo>
                  <a:cubicBezTo>
                    <a:pt x="17669" y="7336"/>
                    <a:pt x="10287" y="8649"/>
                    <a:pt x="2806" y="8967"/>
                  </a:cubicBezTo>
                  <a:cubicBezTo>
                    <a:pt x="2051" y="9000"/>
                    <a:pt x="1289" y="9032"/>
                    <a:pt x="520" y="9032"/>
                  </a:cubicBezTo>
                  <a:cubicBezTo>
                    <a:pt x="347" y="9032"/>
                    <a:pt x="174" y="9031"/>
                    <a:pt x="1" y="9027"/>
                  </a:cubicBezTo>
                  <a:lnTo>
                    <a:pt x="1" y="9027"/>
                  </a:lnTo>
                  <a:lnTo>
                    <a:pt x="86082" y="44770"/>
                  </a:lnTo>
                  <a:lnTo>
                    <a:pt x="100576" y="9872"/>
                  </a:lnTo>
                  <a:lnTo>
                    <a:pt x="95582" y="7803"/>
                  </a:lnTo>
                  <a:cubicBezTo>
                    <a:pt x="83074" y="2612"/>
                    <a:pt x="69759" y="1"/>
                    <a:pt x="56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666887" y="507361"/>
              <a:ext cx="8922255" cy="4223034"/>
            </a:xfrm>
            <a:custGeom>
              <a:avLst/>
              <a:gdLst/>
              <a:ahLst/>
              <a:cxnLst/>
              <a:rect l="l" t="t" r="r" b="b"/>
              <a:pathLst>
                <a:path w="229733" h="108736" extrusionOk="0">
                  <a:moveTo>
                    <a:pt x="48712" y="0"/>
                  </a:moveTo>
                  <a:cubicBezTo>
                    <a:pt x="47232" y="0"/>
                    <a:pt x="45749" y="77"/>
                    <a:pt x="44270" y="232"/>
                  </a:cubicBezTo>
                  <a:cubicBezTo>
                    <a:pt x="41614" y="461"/>
                    <a:pt x="38987" y="1008"/>
                    <a:pt x="36391" y="1754"/>
                  </a:cubicBezTo>
                  <a:lnTo>
                    <a:pt x="25368" y="4977"/>
                  </a:lnTo>
                  <a:lnTo>
                    <a:pt x="12545" y="4390"/>
                  </a:lnTo>
                  <a:lnTo>
                    <a:pt x="12267" y="4380"/>
                  </a:lnTo>
                  <a:cubicBezTo>
                    <a:pt x="12089" y="4372"/>
                    <a:pt x="11914" y="4368"/>
                    <a:pt x="11740" y="4368"/>
                  </a:cubicBezTo>
                  <a:cubicBezTo>
                    <a:pt x="9793" y="4368"/>
                    <a:pt x="8094" y="4874"/>
                    <a:pt x="6706" y="5723"/>
                  </a:cubicBezTo>
                  <a:cubicBezTo>
                    <a:pt x="538" y="9404"/>
                    <a:pt x="1" y="19780"/>
                    <a:pt x="8088" y="23142"/>
                  </a:cubicBezTo>
                  <a:lnTo>
                    <a:pt x="214313" y="108735"/>
                  </a:lnTo>
                  <a:lnTo>
                    <a:pt x="226330" y="79796"/>
                  </a:lnTo>
                  <a:lnTo>
                    <a:pt x="229733" y="71589"/>
                  </a:lnTo>
                  <a:lnTo>
                    <a:pt x="147531" y="37467"/>
                  </a:lnTo>
                  <a:lnTo>
                    <a:pt x="67757" y="4380"/>
                  </a:lnTo>
                  <a:lnTo>
                    <a:pt x="65300" y="3336"/>
                  </a:lnTo>
                  <a:cubicBezTo>
                    <a:pt x="60015" y="1127"/>
                    <a:pt x="54380" y="0"/>
                    <a:pt x="48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666499" y="729631"/>
              <a:ext cx="8495742" cy="4001156"/>
            </a:xfrm>
            <a:custGeom>
              <a:avLst/>
              <a:gdLst/>
              <a:ahLst/>
              <a:cxnLst/>
              <a:rect l="l" t="t" r="r" b="b"/>
              <a:pathLst>
                <a:path w="218751" h="103023" extrusionOk="0">
                  <a:moveTo>
                    <a:pt x="6696" y="0"/>
                  </a:moveTo>
                  <a:cubicBezTo>
                    <a:pt x="558" y="3691"/>
                    <a:pt x="1" y="14057"/>
                    <a:pt x="8098" y="17409"/>
                  </a:cubicBezTo>
                  <a:lnTo>
                    <a:pt x="214323" y="103022"/>
                  </a:lnTo>
                  <a:lnTo>
                    <a:pt x="218750" y="92368"/>
                  </a:lnTo>
                  <a:lnTo>
                    <a:pt x="12505" y="6755"/>
                  </a:lnTo>
                  <a:cubicBezTo>
                    <a:pt x="9203" y="5382"/>
                    <a:pt x="7332" y="2805"/>
                    <a:pt x="6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1652509" y="515556"/>
              <a:ext cx="1464717" cy="553667"/>
            </a:xfrm>
            <a:custGeom>
              <a:avLst/>
              <a:gdLst/>
              <a:ahLst/>
              <a:cxnLst/>
              <a:rect l="l" t="t" r="r" b="b"/>
              <a:pathLst>
                <a:path w="37714" h="14256" extrusionOk="0">
                  <a:moveTo>
                    <a:pt x="18882" y="1"/>
                  </a:moveTo>
                  <a:cubicBezTo>
                    <a:pt x="16246" y="250"/>
                    <a:pt x="13619" y="787"/>
                    <a:pt x="11003" y="1533"/>
                  </a:cubicBezTo>
                  <a:lnTo>
                    <a:pt x="0" y="4776"/>
                  </a:lnTo>
                  <a:lnTo>
                    <a:pt x="21279" y="13610"/>
                  </a:lnTo>
                  <a:cubicBezTo>
                    <a:pt x="22325" y="14038"/>
                    <a:pt x="23436" y="14256"/>
                    <a:pt x="24548" y="14256"/>
                  </a:cubicBezTo>
                  <a:cubicBezTo>
                    <a:pt x="25552" y="14256"/>
                    <a:pt x="26558" y="14078"/>
                    <a:pt x="27517" y="13719"/>
                  </a:cubicBezTo>
                  <a:lnTo>
                    <a:pt x="36192" y="10486"/>
                  </a:lnTo>
                  <a:cubicBezTo>
                    <a:pt x="37684" y="9929"/>
                    <a:pt x="37714" y="7840"/>
                    <a:pt x="36251" y="7213"/>
                  </a:cubicBezTo>
                  <a:lnTo>
                    <a:pt x="18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7918883" y="1010896"/>
              <a:ext cx="2519505" cy="2276848"/>
            </a:xfrm>
            <a:custGeom>
              <a:avLst/>
              <a:gdLst/>
              <a:ahLst/>
              <a:cxnLst/>
              <a:rect l="l" t="t" r="r" b="b"/>
              <a:pathLst>
                <a:path w="64873" h="58625" extrusionOk="0">
                  <a:moveTo>
                    <a:pt x="50378" y="0"/>
                  </a:moveTo>
                  <a:lnTo>
                    <a:pt x="14555" y="28999"/>
                  </a:lnTo>
                  <a:lnTo>
                    <a:pt x="1" y="40768"/>
                  </a:lnTo>
                  <a:lnTo>
                    <a:pt x="42987" y="58624"/>
                  </a:lnTo>
                  <a:lnTo>
                    <a:pt x="51990" y="37037"/>
                  </a:lnTo>
                  <a:lnTo>
                    <a:pt x="64873" y="6019"/>
                  </a:lnTo>
                  <a:lnTo>
                    <a:pt x="50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8234944" y="1339309"/>
              <a:ext cx="2097186" cy="1948439"/>
            </a:xfrm>
            <a:custGeom>
              <a:avLst/>
              <a:gdLst/>
              <a:ahLst/>
              <a:cxnLst/>
              <a:rect l="l" t="t" r="r" b="b"/>
              <a:pathLst>
                <a:path w="53999" h="50169" extrusionOk="0">
                  <a:moveTo>
                    <a:pt x="44170" y="0"/>
                  </a:moveTo>
                  <a:lnTo>
                    <a:pt x="1" y="35694"/>
                  </a:lnTo>
                  <a:lnTo>
                    <a:pt x="34869" y="50168"/>
                  </a:lnTo>
                  <a:lnTo>
                    <a:pt x="53999" y="4079"/>
                  </a:lnTo>
                  <a:lnTo>
                    <a:pt x="441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4342817" y="2270675"/>
              <a:ext cx="4818531" cy="3709504"/>
            </a:xfrm>
            <a:custGeom>
              <a:avLst/>
              <a:gdLst/>
              <a:ahLst/>
              <a:cxnLst/>
              <a:rect l="l" t="t" r="r" b="b"/>
              <a:pathLst>
                <a:path w="120682" h="92906" extrusionOk="0">
                  <a:moveTo>
                    <a:pt x="0" y="0"/>
                  </a:moveTo>
                  <a:lnTo>
                    <a:pt x="16047" y="9978"/>
                  </a:lnTo>
                  <a:cubicBezTo>
                    <a:pt x="22473" y="13948"/>
                    <a:pt x="28213" y="18772"/>
                    <a:pt x="33257" y="24304"/>
                  </a:cubicBezTo>
                  <a:cubicBezTo>
                    <a:pt x="35456" y="26691"/>
                    <a:pt x="37535" y="29198"/>
                    <a:pt x="39405" y="31854"/>
                  </a:cubicBezTo>
                  <a:cubicBezTo>
                    <a:pt x="41872" y="35266"/>
                    <a:pt x="44051" y="38927"/>
                    <a:pt x="46011" y="42717"/>
                  </a:cubicBezTo>
                  <a:cubicBezTo>
                    <a:pt x="57043" y="64434"/>
                    <a:pt x="75457" y="81495"/>
                    <a:pt x="97920" y="90826"/>
                  </a:cubicBezTo>
                  <a:lnTo>
                    <a:pt x="102914" y="92905"/>
                  </a:lnTo>
                  <a:lnTo>
                    <a:pt x="106197" y="85007"/>
                  </a:lnTo>
                  <a:lnTo>
                    <a:pt x="116742" y="59569"/>
                  </a:lnTo>
                  <a:lnTo>
                    <a:pt x="120681" y="50089"/>
                  </a:lnTo>
                  <a:lnTo>
                    <a:pt x="34610" y="14375"/>
                  </a:lnTo>
                  <a:lnTo>
                    <a:pt x="34600" y="14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5818622" y="2930345"/>
              <a:ext cx="3342860" cy="2743170"/>
            </a:xfrm>
            <a:custGeom>
              <a:avLst/>
              <a:gdLst/>
              <a:ahLst/>
              <a:cxnLst/>
              <a:rect l="l" t="t" r="r" b="b"/>
              <a:pathLst>
                <a:path w="86073" h="70632" extrusionOk="0">
                  <a:moveTo>
                    <a:pt x="1" y="0"/>
                  </a:moveTo>
                  <a:lnTo>
                    <a:pt x="1" y="0"/>
                  </a:lnTo>
                  <a:cubicBezTo>
                    <a:pt x="687" y="687"/>
                    <a:pt x="1304" y="1333"/>
                    <a:pt x="1941" y="2000"/>
                  </a:cubicBezTo>
                  <a:cubicBezTo>
                    <a:pt x="6219" y="6695"/>
                    <a:pt x="9919" y="11829"/>
                    <a:pt x="13033" y="17390"/>
                  </a:cubicBezTo>
                  <a:cubicBezTo>
                    <a:pt x="13600" y="18384"/>
                    <a:pt x="14157" y="19419"/>
                    <a:pt x="14674" y="20434"/>
                  </a:cubicBezTo>
                  <a:cubicBezTo>
                    <a:pt x="25707" y="42150"/>
                    <a:pt x="44121" y="59211"/>
                    <a:pt x="66614" y="68533"/>
                  </a:cubicBezTo>
                  <a:lnTo>
                    <a:pt x="71588" y="70632"/>
                  </a:lnTo>
                  <a:lnTo>
                    <a:pt x="82133" y="45194"/>
                  </a:lnTo>
                  <a:lnTo>
                    <a:pt x="86072" y="357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935821" y="3332008"/>
              <a:ext cx="2810204" cy="1568802"/>
            </a:xfrm>
            <a:custGeom>
              <a:avLst/>
              <a:gdLst/>
              <a:ahLst/>
              <a:cxnLst/>
              <a:rect l="l" t="t" r="r" b="b"/>
              <a:pathLst>
                <a:path w="72358" h="40394" extrusionOk="0">
                  <a:moveTo>
                    <a:pt x="9595" y="1"/>
                  </a:moveTo>
                  <a:cubicBezTo>
                    <a:pt x="1135" y="1"/>
                    <a:pt x="1" y="4200"/>
                    <a:pt x="1666" y="9027"/>
                  </a:cubicBezTo>
                  <a:cubicBezTo>
                    <a:pt x="6501" y="12370"/>
                    <a:pt x="11674" y="15205"/>
                    <a:pt x="17136" y="17463"/>
                  </a:cubicBezTo>
                  <a:lnTo>
                    <a:pt x="72358" y="40393"/>
                  </a:lnTo>
                  <a:cubicBezTo>
                    <a:pt x="54600" y="24278"/>
                    <a:pt x="45339" y="6580"/>
                    <a:pt x="18678" y="1099"/>
                  </a:cubicBezTo>
                  <a:cubicBezTo>
                    <a:pt x="14990" y="340"/>
                    <a:pt x="11997" y="1"/>
                    <a:pt x="9595" y="1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7918883" y="2137119"/>
              <a:ext cx="2019938" cy="1150639"/>
            </a:xfrm>
            <a:custGeom>
              <a:avLst/>
              <a:gdLst/>
              <a:ahLst/>
              <a:cxnLst/>
              <a:rect l="l" t="t" r="r" b="b"/>
              <a:pathLst>
                <a:path w="52010" h="29627" extrusionOk="0">
                  <a:moveTo>
                    <a:pt x="14565" y="1"/>
                  </a:moveTo>
                  <a:lnTo>
                    <a:pt x="1" y="11770"/>
                  </a:lnTo>
                  <a:lnTo>
                    <a:pt x="43007" y="29626"/>
                  </a:lnTo>
                  <a:lnTo>
                    <a:pt x="52010" y="8039"/>
                  </a:lnTo>
                  <a:lnTo>
                    <a:pt x="52010" y="8039"/>
                  </a:lnTo>
                  <a:cubicBezTo>
                    <a:pt x="48381" y="8974"/>
                    <a:pt x="44842" y="9396"/>
                    <a:pt x="41431" y="9396"/>
                  </a:cubicBezTo>
                  <a:cubicBezTo>
                    <a:pt x="30870" y="9396"/>
                    <a:pt x="21536" y="5355"/>
                    <a:pt x="14565" y="1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3222675" y="1001147"/>
              <a:ext cx="1174174" cy="564076"/>
            </a:xfrm>
            <a:custGeom>
              <a:avLst/>
              <a:gdLst/>
              <a:ahLst/>
              <a:cxnLst/>
              <a:rect l="l" t="t" r="r" b="b"/>
              <a:pathLst>
                <a:path w="30233" h="14524" extrusionOk="0">
                  <a:moveTo>
                    <a:pt x="1639" y="1"/>
                  </a:moveTo>
                  <a:cubicBezTo>
                    <a:pt x="1435" y="1"/>
                    <a:pt x="1229" y="43"/>
                    <a:pt x="1035" y="132"/>
                  </a:cubicBezTo>
                  <a:cubicBezTo>
                    <a:pt x="309" y="470"/>
                    <a:pt x="0" y="1326"/>
                    <a:pt x="339" y="2062"/>
                  </a:cubicBezTo>
                  <a:cubicBezTo>
                    <a:pt x="584" y="2588"/>
                    <a:pt x="1106" y="2895"/>
                    <a:pt x="1652" y="2895"/>
                  </a:cubicBezTo>
                  <a:cubicBezTo>
                    <a:pt x="1859" y="2895"/>
                    <a:pt x="2069" y="2851"/>
                    <a:pt x="2269" y="2758"/>
                  </a:cubicBezTo>
                  <a:cubicBezTo>
                    <a:pt x="2985" y="2420"/>
                    <a:pt x="3293" y="1555"/>
                    <a:pt x="2965" y="828"/>
                  </a:cubicBezTo>
                  <a:cubicBezTo>
                    <a:pt x="2718" y="306"/>
                    <a:pt x="2186" y="1"/>
                    <a:pt x="1639" y="1"/>
                  </a:cubicBezTo>
                  <a:close/>
                  <a:moveTo>
                    <a:pt x="6130" y="1941"/>
                  </a:moveTo>
                  <a:cubicBezTo>
                    <a:pt x="5926" y="1941"/>
                    <a:pt x="5719" y="1983"/>
                    <a:pt x="5522" y="2072"/>
                  </a:cubicBezTo>
                  <a:cubicBezTo>
                    <a:pt x="4805" y="2410"/>
                    <a:pt x="4487" y="3266"/>
                    <a:pt x="4825" y="4002"/>
                  </a:cubicBezTo>
                  <a:cubicBezTo>
                    <a:pt x="5071" y="4528"/>
                    <a:pt x="5593" y="4835"/>
                    <a:pt x="6139" y="4835"/>
                  </a:cubicBezTo>
                  <a:cubicBezTo>
                    <a:pt x="6345" y="4835"/>
                    <a:pt x="6556" y="4791"/>
                    <a:pt x="6755" y="4698"/>
                  </a:cubicBezTo>
                  <a:cubicBezTo>
                    <a:pt x="7472" y="4360"/>
                    <a:pt x="7790" y="3494"/>
                    <a:pt x="7452" y="2768"/>
                  </a:cubicBezTo>
                  <a:cubicBezTo>
                    <a:pt x="7205" y="2246"/>
                    <a:pt x="6678" y="1941"/>
                    <a:pt x="6130" y="1941"/>
                  </a:cubicBezTo>
                  <a:close/>
                  <a:moveTo>
                    <a:pt x="10625" y="3865"/>
                  </a:moveTo>
                  <a:cubicBezTo>
                    <a:pt x="10418" y="3865"/>
                    <a:pt x="10208" y="3909"/>
                    <a:pt x="10008" y="4002"/>
                  </a:cubicBezTo>
                  <a:cubicBezTo>
                    <a:pt x="9292" y="4350"/>
                    <a:pt x="8984" y="5205"/>
                    <a:pt x="9312" y="5932"/>
                  </a:cubicBezTo>
                  <a:cubicBezTo>
                    <a:pt x="9558" y="6453"/>
                    <a:pt x="10089" y="6764"/>
                    <a:pt x="10636" y="6764"/>
                  </a:cubicBezTo>
                  <a:cubicBezTo>
                    <a:pt x="10840" y="6764"/>
                    <a:pt x="11047" y="6720"/>
                    <a:pt x="11242" y="6628"/>
                  </a:cubicBezTo>
                  <a:cubicBezTo>
                    <a:pt x="11968" y="6290"/>
                    <a:pt x="12276" y="5424"/>
                    <a:pt x="11938" y="4698"/>
                  </a:cubicBezTo>
                  <a:cubicBezTo>
                    <a:pt x="11693" y="4172"/>
                    <a:pt x="11171" y="3865"/>
                    <a:pt x="10625" y="3865"/>
                  </a:cubicBezTo>
                  <a:close/>
                  <a:moveTo>
                    <a:pt x="15115" y="5805"/>
                  </a:moveTo>
                  <a:cubicBezTo>
                    <a:pt x="14910" y="5805"/>
                    <a:pt x="14702" y="5849"/>
                    <a:pt x="14505" y="5942"/>
                  </a:cubicBezTo>
                  <a:cubicBezTo>
                    <a:pt x="13779" y="6290"/>
                    <a:pt x="13470" y="7145"/>
                    <a:pt x="13799" y="7872"/>
                  </a:cubicBezTo>
                  <a:cubicBezTo>
                    <a:pt x="14045" y="8393"/>
                    <a:pt x="14575" y="8703"/>
                    <a:pt x="15122" y="8703"/>
                  </a:cubicBezTo>
                  <a:cubicBezTo>
                    <a:pt x="15327" y="8703"/>
                    <a:pt x="15534" y="8660"/>
                    <a:pt x="15728" y="8568"/>
                  </a:cubicBezTo>
                  <a:cubicBezTo>
                    <a:pt x="16455" y="8230"/>
                    <a:pt x="16763" y="7364"/>
                    <a:pt x="16425" y="6638"/>
                  </a:cubicBezTo>
                  <a:cubicBezTo>
                    <a:pt x="16180" y="6111"/>
                    <a:pt x="15657" y="5805"/>
                    <a:pt x="15115" y="5805"/>
                  </a:cubicBezTo>
                  <a:close/>
                  <a:moveTo>
                    <a:pt x="19604" y="7744"/>
                  </a:moveTo>
                  <a:cubicBezTo>
                    <a:pt x="19397" y="7744"/>
                    <a:pt x="19188" y="7789"/>
                    <a:pt x="18991" y="7881"/>
                  </a:cubicBezTo>
                  <a:cubicBezTo>
                    <a:pt x="18265" y="8220"/>
                    <a:pt x="17957" y="9085"/>
                    <a:pt x="18295" y="9811"/>
                  </a:cubicBezTo>
                  <a:cubicBezTo>
                    <a:pt x="18541" y="10333"/>
                    <a:pt x="19067" y="10643"/>
                    <a:pt x="19615" y="10643"/>
                  </a:cubicBezTo>
                  <a:cubicBezTo>
                    <a:pt x="19819" y="10643"/>
                    <a:pt x="20027" y="10600"/>
                    <a:pt x="20225" y="10508"/>
                  </a:cubicBezTo>
                  <a:cubicBezTo>
                    <a:pt x="20941" y="10170"/>
                    <a:pt x="21250" y="9304"/>
                    <a:pt x="20921" y="8578"/>
                  </a:cubicBezTo>
                  <a:cubicBezTo>
                    <a:pt x="20676" y="8051"/>
                    <a:pt x="20148" y="7744"/>
                    <a:pt x="19604" y="7744"/>
                  </a:cubicBezTo>
                  <a:close/>
                  <a:moveTo>
                    <a:pt x="24095" y="9684"/>
                  </a:moveTo>
                  <a:cubicBezTo>
                    <a:pt x="23888" y="9684"/>
                    <a:pt x="23678" y="9728"/>
                    <a:pt x="23478" y="9821"/>
                  </a:cubicBezTo>
                  <a:cubicBezTo>
                    <a:pt x="22762" y="10160"/>
                    <a:pt x="22443" y="11025"/>
                    <a:pt x="22782" y="11751"/>
                  </a:cubicBezTo>
                  <a:cubicBezTo>
                    <a:pt x="23028" y="12273"/>
                    <a:pt x="23553" y="12583"/>
                    <a:pt x="24101" y="12583"/>
                  </a:cubicBezTo>
                  <a:cubicBezTo>
                    <a:pt x="24306" y="12583"/>
                    <a:pt x="24514" y="12540"/>
                    <a:pt x="24712" y="12448"/>
                  </a:cubicBezTo>
                  <a:cubicBezTo>
                    <a:pt x="25428" y="12109"/>
                    <a:pt x="25746" y="11244"/>
                    <a:pt x="25408" y="10518"/>
                  </a:cubicBezTo>
                  <a:cubicBezTo>
                    <a:pt x="25163" y="9991"/>
                    <a:pt x="24640" y="9684"/>
                    <a:pt x="24095" y="9684"/>
                  </a:cubicBezTo>
                  <a:close/>
                  <a:moveTo>
                    <a:pt x="28575" y="11626"/>
                  </a:moveTo>
                  <a:cubicBezTo>
                    <a:pt x="28370" y="11626"/>
                    <a:pt x="28162" y="11669"/>
                    <a:pt x="27965" y="11761"/>
                  </a:cubicBezTo>
                  <a:cubicBezTo>
                    <a:pt x="27248" y="12099"/>
                    <a:pt x="26940" y="12955"/>
                    <a:pt x="27268" y="13691"/>
                  </a:cubicBezTo>
                  <a:cubicBezTo>
                    <a:pt x="27514" y="14212"/>
                    <a:pt x="28045" y="14523"/>
                    <a:pt x="28592" y="14523"/>
                  </a:cubicBezTo>
                  <a:cubicBezTo>
                    <a:pt x="28797" y="14523"/>
                    <a:pt x="29003" y="14480"/>
                    <a:pt x="29198" y="14388"/>
                  </a:cubicBezTo>
                  <a:cubicBezTo>
                    <a:pt x="29924" y="14049"/>
                    <a:pt x="30233" y="13184"/>
                    <a:pt x="29895" y="12458"/>
                  </a:cubicBezTo>
                  <a:cubicBezTo>
                    <a:pt x="29648" y="11936"/>
                    <a:pt x="29123" y="11626"/>
                    <a:pt x="28575" y="116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4019740" y="1547869"/>
              <a:ext cx="1173786" cy="564037"/>
            </a:xfrm>
            <a:custGeom>
              <a:avLst/>
              <a:gdLst/>
              <a:ahLst/>
              <a:cxnLst/>
              <a:rect l="l" t="t" r="r" b="b"/>
              <a:pathLst>
                <a:path w="30223" h="14523" extrusionOk="0">
                  <a:moveTo>
                    <a:pt x="1648" y="0"/>
                  </a:moveTo>
                  <a:cubicBezTo>
                    <a:pt x="1445" y="0"/>
                    <a:pt x="1239" y="43"/>
                    <a:pt x="1045" y="131"/>
                  </a:cubicBezTo>
                  <a:cubicBezTo>
                    <a:pt x="309" y="470"/>
                    <a:pt x="0" y="1345"/>
                    <a:pt x="349" y="2061"/>
                  </a:cubicBezTo>
                  <a:cubicBezTo>
                    <a:pt x="587" y="2588"/>
                    <a:pt x="1112" y="2895"/>
                    <a:pt x="1657" y="2895"/>
                  </a:cubicBezTo>
                  <a:cubicBezTo>
                    <a:pt x="1863" y="2895"/>
                    <a:pt x="2072" y="2851"/>
                    <a:pt x="2269" y="2758"/>
                  </a:cubicBezTo>
                  <a:cubicBezTo>
                    <a:pt x="2995" y="2420"/>
                    <a:pt x="3303" y="1554"/>
                    <a:pt x="2965" y="828"/>
                  </a:cubicBezTo>
                  <a:cubicBezTo>
                    <a:pt x="2726" y="306"/>
                    <a:pt x="2196" y="0"/>
                    <a:pt x="1648" y="0"/>
                  </a:cubicBezTo>
                  <a:close/>
                  <a:moveTo>
                    <a:pt x="6138" y="1936"/>
                  </a:moveTo>
                  <a:cubicBezTo>
                    <a:pt x="5933" y="1936"/>
                    <a:pt x="5727" y="1979"/>
                    <a:pt x="5532" y="2071"/>
                  </a:cubicBezTo>
                  <a:cubicBezTo>
                    <a:pt x="4795" y="2410"/>
                    <a:pt x="4487" y="3285"/>
                    <a:pt x="4835" y="4001"/>
                  </a:cubicBezTo>
                  <a:cubicBezTo>
                    <a:pt x="5081" y="4528"/>
                    <a:pt x="5603" y="4835"/>
                    <a:pt x="6149" y="4835"/>
                  </a:cubicBezTo>
                  <a:cubicBezTo>
                    <a:pt x="6355" y="4835"/>
                    <a:pt x="6566" y="4791"/>
                    <a:pt x="6765" y="4698"/>
                  </a:cubicBezTo>
                  <a:cubicBezTo>
                    <a:pt x="7481" y="4359"/>
                    <a:pt x="7790" y="3494"/>
                    <a:pt x="7462" y="2768"/>
                  </a:cubicBezTo>
                  <a:cubicBezTo>
                    <a:pt x="7215" y="2246"/>
                    <a:pt x="6685" y="1936"/>
                    <a:pt x="6138" y="1936"/>
                  </a:cubicBezTo>
                  <a:close/>
                  <a:moveTo>
                    <a:pt x="10612" y="3880"/>
                  </a:moveTo>
                  <a:cubicBezTo>
                    <a:pt x="10408" y="3880"/>
                    <a:pt x="10202" y="3922"/>
                    <a:pt x="10008" y="4011"/>
                  </a:cubicBezTo>
                  <a:cubicBezTo>
                    <a:pt x="9282" y="4349"/>
                    <a:pt x="8974" y="5205"/>
                    <a:pt x="9312" y="5941"/>
                  </a:cubicBezTo>
                  <a:cubicBezTo>
                    <a:pt x="9557" y="6468"/>
                    <a:pt x="10080" y="6775"/>
                    <a:pt x="10625" y="6775"/>
                  </a:cubicBezTo>
                  <a:cubicBezTo>
                    <a:pt x="10832" y="6775"/>
                    <a:pt x="11042" y="6730"/>
                    <a:pt x="11242" y="6638"/>
                  </a:cubicBezTo>
                  <a:cubicBezTo>
                    <a:pt x="11958" y="6299"/>
                    <a:pt x="12267" y="5434"/>
                    <a:pt x="11938" y="4708"/>
                  </a:cubicBezTo>
                  <a:cubicBezTo>
                    <a:pt x="11692" y="4185"/>
                    <a:pt x="11160" y="3880"/>
                    <a:pt x="10612" y="3880"/>
                  </a:cubicBezTo>
                  <a:close/>
                  <a:moveTo>
                    <a:pt x="15105" y="5806"/>
                  </a:moveTo>
                  <a:cubicBezTo>
                    <a:pt x="14901" y="5806"/>
                    <a:pt x="14693" y="5849"/>
                    <a:pt x="14495" y="5941"/>
                  </a:cubicBezTo>
                  <a:cubicBezTo>
                    <a:pt x="13779" y="6289"/>
                    <a:pt x="13460" y="7145"/>
                    <a:pt x="13799" y="7871"/>
                  </a:cubicBezTo>
                  <a:cubicBezTo>
                    <a:pt x="14045" y="8392"/>
                    <a:pt x="14570" y="8703"/>
                    <a:pt x="15118" y="8703"/>
                  </a:cubicBezTo>
                  <a:cubicBezTo>
                    <a:pt x="15323" y="8703"/>
                    <a:pt x="15531" y="8659"/>
                    <a:pt x="15728" y="8567"/>
                  </a:cubicBezTo>
                  <a:cubicBezTo>
                    <a:pt x="16445" y="8229"/>
                    <a:pt x="16753" y="7364"/>
                    <a:pt x="16425" y="6638"/>
                  </a:cubicBezTo>
                  <a:cubicBezTo>
                    <a:pt x="16179" y="6116"/>
                    <a:pt x="15653" y="5806"/>
                    <a:pt x="15105" y="5806"/>
                  </a:cubicBezTo>
                  <a:close/>
                  <a:moveTo>
                    <a:pt x="19592" y="7746"/>
                  </a:moveTo>
                  <a:cubicBezTo>
                    <a:pt x="19387" y="7746"/>
                    <a:pt x="19179" y="7789"/>
                    <a:pt x="18982" y="7881"/>
                  </a:cubicBezTo>
                  <a:cubicBezTo>
                    <a:pt x="18265" y="8229"/>
                    <a:pt x="17957" y="9085"/>
                    <a:pt x="18285" y="9811"/>
                  </a:cubicBezTo>
                  <a:cubicBezTo>
                    <a:pt x="18531" y="10332"/>
                    <a:pt x="19062" y="10643"/>
                    <a:pt x="19609" y="10643"/>
                  </a:cubicBezTo>
                  <a:cubicBezTo>
                    <a:pt x="19813" y="10643"/>
                    <a:pt x="20020" y="10599"/>
                    <a:pt x="20215" y="10507"/>
                  </a:cubicBezTo>
                  <a:cubicBezTo>
                    <a:pt x="20941" y="10169"/>
                    <a:pt x="21250" y="9304"/>
                    <a:pt x="20911" y="8577"/>
                  </a:cubicBezTo>
                  <a:cubicBezTo>
                    <a:pt x="20665" y="8056"/>
                    <a:pt x="20140" y="7746"/>
                    <a:pt x="19592" y="7746"/>
                  </a:cubicBezTo>
                  <a:close/>
                  <a:moveTo>
                    <a:pt x="24084" y="9685"/>
                  </a:moveTo>
                  <a:cubicBezTo>
                    <a:pt x="23880" y="9685"/>
                    <a:pt x="23673" y="9729"/>
                    <a:pt x="23478" y="9821"/>
                  </a:cubicBezTo>
                  <a:cubicBezTo>
                    <a:pt x="22752" y="10159"/>
                    <a:pt x="22443" y="11025"/>
                    <a:pt x="22782" y="11751"/>
                  </a:cubicBezTo>
                  <a:cubicBezTo>
                    <a:pt x="23021" y="12272"/>
                    <a:pt x="23549" y="12583"/>
                    <a:pt x="24096" y="12583"/>
                  </a:cubicBezTo>
                  <a:cubicBezTo>
                    <a:pt x="24300" y="12583"/>
                    <a:pt x="24507" y="12539"/>
                    <a:pt x="24702" y="12447"/>
                  </a:cubicBezTo>
                  <a:cubicBezTo>
                    <a:pt x="25428" y="12109"/>
                    <a:pt x="25736" y="11243"/>
                    <a:pt x="25398" y="10517"/>
                  </a:cubicBezTo>
                  <a:cubicBezTo>
                    <a:pt x="25159" y="9996"/>
                    <a:pt x="24630" y="9685"/>
                    <a:pt x="24084" y="9685"/>
                  </a:cubicBezTo>
                  <a:close/>
                  <a:moveTo>
                    <a:pt x="28571" y="11625"/>
                  </a:moveTo>
                  <a:cubicBezTo>
                    <a:pt x="28366" y="11625"/>
                    <a:pt x="28160" y="11669"/>
                    <a:pt x="27965" y="11761"/>
                  </a:cubicBezTo>
                  <a:cubicBezTo>
                    <a:pt x="27238" y="12099"/>
                    <a:pt x="26930" y="12964"/>
                    <a:pt x="27268" y="13691"/>
                  </a:cubicBezTo>
                  <a:cubicBezTo>
                    <a:pt x="27514" y="14212"/>
                    <a:pt x="28040" y="14523"/>
                    <a:pt x="28588" y="14523"/>
                  </a:cubicBezTo>
                  <a:cubicBezTo>
                    <a:pt x="28793" y="14523"/>
                    <a:pt x="29001" y="14479"/>
                    <a:pt x="29198" y="14387"/>
                  </a:cubicBezTo>
                  <a:cubicBezTo>
                    <a:pt x="29915" y="14049"/>
                    <a:pt x="30223" y="13183"/>
                    <a:pt x="29895" y="12457"/>
                  </a:cubicBezTo>
                  <a:cubicBezTo>
                    <a:pt x="29648" y="11936"/>
                    <a:pt x="29118" y="11625"/>
                    <a:pt x="28571" y="11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3298409" y="677472"/>
              <a:ext cx="3098262" cy="1285055"/>
            </a:xfrm>
            <a:custGeom>
              <a:avLst/>
              <a:gdLst/>
              <a:ahLst/>
              <a:cxnLst/>
              <a:rect l="l" t="t" r="r" b="b"/>
              <a:pathLst>
                <a:path w="79775" h="33088" extrusionOk="0">
                  <a:moveTo>
                    <a:pt x="0" y="0"/>
                  </a:moveTo>
                  <a:lnTo>
                    <a:pt x="0" y="0"/>
                  </a:lnTo>
                  <a:cubicBezTo>
                    <a:pt x="11321" y="31028"/>
                    <a:pt x="34202" y="17608"/>
                    <a:pt x="79774" y="330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FE575465-F109-4A4D-90D2-B3F9B63B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531" y="1962048"/>
            <a:ext cx="7710300" cy="3651600"/>
          </a:xfrm>
        </p:spPr>
        <p:txBody>
          <a:bodyPr/>
          <a:lstStyle/>
          <a:p>
            <a:pPr marL="285750" indent="-171450"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 SemiCondensed" panose="020B0502040204020203" pitchFamily="34" charset="0"/>
              </a:rPr>
              <a:t>hladna nebeska tijela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 SemiCondensed" panose="020B0502040204020203" pitchFamily="34" charset="0"/>
              </a:rPr>
              <a:t>većinom kruže oko jedne ili više zvijezda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hr-HR" sz="2000" i="1" dirty="0">
                <a:latin typeface="Bahnschrift Light SemiCondensed" panose="020B0502040204020203" pitchFamily="34" charset="0"/>
              </a:rPr>
              <a:t>planeti lutalice</a:t>
            </a:r>
            <a:endParaRPr lang="hr-HR" sz="2000" dirty="0">
              <a:latin typeface="Bahnschrift Light SemiCondensed" panose="020B0502040204020203" pitchFamily="34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Bahnschrift Light SemiCondensed" panose="020B0502040204020203" pitchFamily="34" charset="0"/>
              </a:rPr>
              <a:t>terestrički</a:t>
            </a:r>
            <a:r>
              <a:rPr lang="hr-HR" sz="2000" dirty="0">
                <a:latin typeface="Bahnschrift Light SemiCondensed" panose="020B0502040204020203" pitchFamily="34" charset="0"/>
              </a:rPr>
              <a:t> ili plinoviti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9F7E7C2-B2BE-4D60-8400-B77BB9E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00" y="190028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O PLANETIMA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9582" r="8810" b="9445"/>
          <a:stretch/>
        </p:blipFill>
        <p:spPr>
          <a:xfrm rot="20926852">
            <a:off x="5888829" y="1381064"/>
            <a:ext cx="1666745" cy="1675366"/>
          </a:xfrm>
          <a:prstGeom prst="ellipse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3920">
            <a:off x="7115661" y="2874893"/>
            <a:ext cx="1599746" cy="15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6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E5179-3AD4-4B26-ADCC-6E644E13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00" y="192881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PLANETI IZVAN SUNČEVA SUSTAVA</a:t>
            </a:r>
          </a:p>
        </p:txBody>
      </p:sp>
      <p:sp>
        <p:nvSpPr>
          <p:cNvPr id="3" name="Rezervirano mjesto teksta 1">
            <a:extLst>
              <a:ext uri="{FF2B5EF4-FFF2-40B4-BE49-F238E27FC236}">
                <a16:creationId xmlns:a16="http://schemas.microsoft.com/office/drawing/2014/main" id="{28C02F25-5699-4038-9E76-AD7324612AF7}"/>
              </a:ext>
            </a:extLst>
          </p:cNvPr>
          <p:cNvSpPr txBox="1">
            <a:spLocks/>
          </p:cNvSpPr>
          <p:nvPr/>
        </p:nvSpPr>
        <p:spPr>
          <a:xfrm>
            <a:off x="716800" y="1588421"/>
            <a:ext cx="7710300" cy="3651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16. st. – Giordano Bruno pretpostavio njihovo postojanje</a:t>
            </a:r>
          </a:p>
          <a:p>
            <a:pPr marL="4000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prvi otkriven 1992. g.</a:t>
            </a:r>
          </a:p>
          <a:p>
            <a:pPr marL="4000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ekstrasolarni</a:t>
            </a: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planeti </a:t>
            </a: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hr-HR" sz="2000" b="1" dirty="0" err="1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egzoplaneti</a:t>
            </a:r>
            <a:endParaRPr lang="hr-HR" sz="2000" b="1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 marL="4000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super-Zemlje, plinoviti divovi, </a:t>
            </a:r>
            <a:r>
              <a:rPr lang="hr-HR" sz="2000" dirty="0" err="1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terestrički</a:t>
            </a:r>
            <a:r>
              <a:rPr lang="hr-HR" sz="200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 planeti, slični Neptunu</a:t>
            </a:r>
          </a:p>
          <a:p>
            <a:pPr marL="4000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grpSp>
        <p:nvGrpSpPr>
          <p:cNvPr id="4" name="Google Shape;1731;p58"/>
          <p:cNvGrpSpPr/>
          <p:nvPr/>
        </p:nvGrpSpPr>
        <p:grpSpPr>
          <a:xfrm rot="20922166">
            <a:off x="-524008" y="4079080"/>
            <a:ext cx="2481617" cy="1435631"/>
            <a:chOff x="367875" y="254546"/>
            <a:chExt cx="8787473" cy="4621508"/>
          </a:xfrm>
        </p:grpSpPr>
        <p:sp>
          <p:nvSpPr>
            <p:cNvPr id="5" name="Google Shape;1732;p58"/>
            <p:cNvSpPr/>
            <p:nvPr/>
          </p:nvSpPr>
          <p:spPr>
            <a:xfrm rot="537699">
              <a:off x="603468" y="1226840"/>
              <a:ext cx="175583" cy="151699"/>
            </a:xfrm>
            <a:custGeom>
              <a:avLst/>
              <a:gdLst/>
              <a:ahLst/>
              <a:cxnLst/>
              <a:rect l="l" t="t" r="r" b="b"/>
              <a:pathLst>
                <a:path w="2977" h="2572" extrusionOk="0">
                  <a:moveTo>
                    <a:pt x="2977" y="0"/>
                  </a:moveTo>
                  <a:lnTo>
                    <a:pt x="2667" y="1619"/>
                  </a:lnTo>
                  <a:lnTo>
                    <a:pt x="0" y="2572"/>
                  </a:lnTo>
                  <a:lnTo>
                    <a:pt x="214" y="9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" name="Google Shape;1733;p58"/>
            <p:cNvSpPr/>
            <p:nvPr/>
          </p:nvSpPr>
          <p:spPr>
            <a:xfrm rot="3446853" flipH="1">
              <a:off x="1230442" y="3066209"/>
              <a:ext cx="83905" cy="217036"/>
            </a:xfrm>
            <a:custGeom>
              <a:avLst/>
              <a:gdLst/>
              <a:ahLst/>
              <a:cxnLst/>
              <a:rect l="l" t="t" r="r" b="b"/>
              <a:pathLst>
                <a:path w="266" h="688" extrusionOk="0">
                  <a:moveTo>
                    <a:pt x="266" y="1"/>
                  </a:moveTo>
                  <a:lnTo>
                    <a:pt x="1" y="158"/>
                  </a:lnTo>
                  <a:lnTo>
                    <a:pt x="1" y="688"/>
                  </a:lnTo>
                  <a:lnTo>
                    <a:pt x="266" y="541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949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4;p58"/>
            <p:cNvSpPr/>
            <p:nvPr/>
          </p:nvSpPr>
          <p:spPr>
            <a:xfrm rot="4761902" flipH="1">
              <a:off x="1673491" y="986318"/>
              <a:ext cx="693654" cy="1358655"/>
            </a:xfrm>
            <a:custGeom>
              <a:avLst/>
              <a:gdLst/>
              <a:ahLst/>
              <a:cxnLst/>
              <a:rect l="l" t="t" r="r" b="b"/>
              <a:pathLst>
                <a:path w="2199" h="4307" extrusionOk="0">
                  <a:moveTo>
                    <a:pt x="2199" y="11"/>
                  </a:moveTo>
                  <a:lnTo>
                    <a:pt x="2199" y="13"/>
                  </a:lnTo>
                  <a:lnTo>
                    <a:pt x="2199" y="13"/>
                  </a:lnTo>
                  <a:cubicBezTo>
                    <a:pt x="2199" y="12"/>
                    <a:pt x="2199" y="11"/>
                    <a:pt x="2199" y="11"/>
                  </a:cubicBezTo>
                  <a:close/>
                  <a:moveTo>
                    <a:pt x="20" y="1"/>
                  </a:moveTo>
                  <a:lnTo>
                    <a:pt x="0" y="3671"/>
                  </a:lnTo>
                  <a:cubicBezTo>
                    <a:pt x="0" y="3838"/>
                    <a:pt x="98" y="4005"/>
                    <a:pt x="324" y="4123"/>
                  </a:cubicBezTo>
                  <a:cubicBezTo>
                    <a:pt x="540" y="4245"/>
                    <a:pt x="820" y="4307"/>
                    <a:pt x="1098" y="4307"/>
                  </a:cubicBezTo>
                  <a:cubicBezTo>
                    <a:pt x="1377" y="4307"/>
                    <a:pt x="1654" y="4245"/>
                    <a:pt x="1865" y="4123"/>
                  </a:cubicBezTo>
                  <a:cubicBezTo>
                    <a:pt x="2071" y="4005"/>
                    <a:pt x="2189" y="3838"/>
                    <a:pt x="2189" y="3681"/>
                  </a:cubicBezTo>
                  <a:lnTo>
                    <a:pt x="2199" y="13"/>
                  </a:lnTo>
                  <a:lnTo>
                    <a:pt x="2199" y="13"/>
                  </a:lnTo>
                  <a:cubicBezTo>
                    <a:pt x="2198" y="179"/>
                    <a:pt x="2090" y="345"/>
                    <a:pt x="1885" y="452"/>
                  </a:cubicBezTo>
                  <a:cubicBezTo>
                    <a:pt x="1669" y="575"/>
                    <a:pt x="1389" y="636"/>
                    <a:pt x="1109" y="636"/>
                  </a:cubicBezTo>
                  <a:cubicBezTo>
                    <a:pt x="830" y="636"/>
                    <a:pt x="550" y="575"/>
                    <a:pt x="334" y="452"/>
                  </a:cubicBezTo>
                  <a:cubicBezTo>
                    <a:pt x="128" y="334"/>
                    <a:pt x="20" y="158"/>
                    <a:pt x="20" y="1"/>
                  </a:cubicBez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5;p58"/>
            <p:cNvSpPr/>
            <p:nvPr/>
          </p:nvSpPr>
          <p:spPr>
            <a:xfrm rot="4761902" flipH="1">
              <a:off x="1819979" y="1020735"/>
              <a:ext cx="195573" cy="1180425"/>
            </a:xfrm>
            <a:custGeom>
              <a:avLst/>
              <a:gdLst/>
              <a:ahLst/>
              <a:cxnLst/>
              <a:rect l="l" t="t" r="r" b="b"/>
              <a:pathLst>
                <a:path w="620" h="3742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63" y="49"/>
                    <a:pt x="293" y="71"/>
                    <a:pt x="115" y="71"/>
                  </a:cubicBezTo>
                  <a:cubicBezTo>
                    <a:pt x="81" y="71"/>
                    <a:pt x="46" y="70"/>
                    <a:pt x="11" y="69"/>
                  </a:cubicBezTo>
                  <a:lnTo>
                    <a:pt x="1" y="3739"/>
                  </a:lnTo>
                  <a:cubicBezTo>
                    <a:pt x="34" y="3741"/>
                    <a:pt x="66" y="3741"/>
                    <a:pt x="99" y="3741"/>
                  </a:cubicBezTo>
                  <a:cubicBezTo>
                    <a:pt x="274" y="3741"/>
                    <a:pt x="451" y="3718"/>
                    <a:pt x="600" y="3660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6;p58"/>
            <p:cNvSpPr/>
            <p:nvPr/>
          </p:nvSpPr>
          <p:spPr>
            <a:xfrm rot="4761902" flipH="1">
              <a:off x="1866719" y="1193724"/>
              <a:ext cx="176647" cy="1192096"/>
            </a:xfrm>
            <a:custGeom>
              <a:avLst/>
              <a:gdLst/>
              <a:ahLst/>
              <a:cxnLst/>
              <a:rect l="l" t="t" r="r" b="b"/>
              <a:pathLst>
                <a:path w="560" h="3779" extrusionOk="0">
                  <a:moveTo>
                    <a:pt x="10" y="1"/>
                  </a:moveTo>
                  <a:lnTo>
                    <a:pt x="0" y="3671"/>
                  </a:lnTo>
                  <a:cubicBezTo>
                    <a:pt x="167" y="3730"/>
                    <a:pt x="354" y="3769"/>
                    <a:pt x="550" y="3779"/>
                  </a:cubicBezTo>
                  <a:lnTo>
                    <a:pt x="560" y="109"/>
                  </a:lnTo>
                  <a:cubicBezTo>
                    <a:pt x="363" y="99"/>
                    <a:pt x="167" y="59"/>
                    <a:pt x="10" y="1"/>
                  </a:cubicBez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7;p58"/>
            <p:cNvSpPr/>
            <p:nvPr/>
          </p:nvSpPr>
          <p:spPr>
            <a:xfrm rot="4761902" flipH="1">
              <a:off x="2006320" y="1268237"/>
              <a:ext cx="155197" cy="1325217"/>
            </a:xfrm>
            <a:custGeom>
              <a:avLst/>
              <a:gdLst/>
              <a:ahLst/>
              <a:cxnLst/>
              <a:rect l="l" t="t" r="r" b="b"/>
              <a:pathLst>
                <a:path w="492" h="4201" extrusionOk="0">
                  <a:moveTo>
                    <a:pt x="10" y="1"/>
                  </a:moveTo>
                  <a:lnTo>
                    <a:pt x="1" y="3671"/>
                  </a:lnTo>
                  <a:cubicBezTo>
                    <a:pt x="1" y="3848"/>
                    <a:pt x="99" y="4005"/>
                    <a:pt x="324" y="4122"/>
                  </a:cubicBezTo>
                  <a:cubicBezTo>
                    <a:pt x="364" y="4152"/>
                    <a:pt x="432" y="4171"/>
                    <a:pt x="481" y="4201"/>
                  </a:cubicBezTo>
                  <a:lnTo>
                    <a:pt x="491" y="531"/>
                  </a:lnTo>
                  <a:cubicBezTo>
                    <a:pt x="442" y="511"/>
                    <a:pt x="383" y="481"/>
                    <a:pt x="334" y="452"/>
                  </a:cubicBezTo>
                  <a:cubicBezTo>
                    <a:pt x="128" y="334"/>
                    <a:pt x="10" y="158"/>
                    <a:pt x="10" y="1"/>
                  </a:cubicBez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8;p58"/>
            <p:cNvSpPr/>
            <p:nvPr/>
          </p:nvSpPr>
          <p:spPr>
            <a:xfrm rot="4761902" flipH="1">
              <a:off x="2305212" y="1342159"/>
              <a:ext cx="758635" cy="400625"/>
            </a:xfrm>
            <a:custGeom>
              <a:avLst/>
              <a:gdLst/>
              <a:ahLst/>
              <a:cxnLst/>
              <a:rect l="l" t="t" r="r" b="b"/>
              <a:pathLst>
                <a:path w="2405" h="1270" extrusionOk="0">
                  <a:moveTo>
                    <a:pt x="1206" y="1"/>
                  </a:moveTo>
                  <a:cubicBezTo>
                    <a:pt x="928" y="1"/>
                    <a:pt x="648" y="64"/>
                    <a:pt x="432" y="192"/>
                  </a:cubicBezTo>
                  <a:cubicBezTo>
                    <a:pt x="0" y="437"/>
                    <a:pt x="0" y="840"/>
                    <a:pt x="432" y="1085"/>
                  </a:cubicBezTo>
                  <a:cubicBezTo>
                    <a:pt x="648" y="1208"/>
                    <a:pt x="928" y="1269"/>
                    <a:pt x="1206" y="1269"/>
                  </a:cubicBezTo>
                  <a:cubicBezTo>
                    <a:pt x="1485" y="1269"/>
                    <a:pt x="1762" y="1208"/>
                    <a:pt x="1973" y="1085"/>
                  </a:cubicBezTo>
                  <a:cubicBezTo>
                    <a:pt x="2405" y="840"/>
                    <a:pt x="2405" y="437"/>
                    <a:pt x="1973" y="192"/>
                  </a:cubicBezTo>
                  <a:cubicBezTo>
                    <a:pt x="1762" y="64"/>
                    <a:pt x="1485" y="1"/>
                    <a:pt x="1206" y="1"/>
                  </a:cubicBez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9;p58"/>
            <p:cNvSpPr/>
            <p:nvPr/>
          </p:nvSpPr>
          <p:spPr>
            <a:xfrm rot="4761902" flipH="1">
              <a:off x="1405374" y="1297696"/>
              <a:ext cx="997109" cy="776645"/>
            </a:xfrm>
            <a:custGeom>
              <a:avLst/>
              <a:gdLst/>
              <a:ahLst/>
              <a:cxnLst/>
              <a:rect l="l" t="t" r="r" b="b"/>
              <a:pathLst>
                <a:path w="3161" h="2462" extrusionOk="0">
                  <a:moveTo>
                    <a:pt x="491" y="1"/>
                  </a:moveTo>
                  <a:lnTo>
                    <a:pt x="1" y="1542"/>
                  </a:lnTo>
                  <a:cubicBezTo>
                    <a:pt x="1" y="1777"/>
                    <a:pt x="158" y="2013"/>
                    <a:pt x="472" y="2189"/>
                  </a:cubicBezTo>
                  <a:cubicBezTo>
                    <a:pt x="781" y="2371"/>
                    <a:pt x="1186" y="2462"/>
                    <a:pt x="1589" y="2462"/>
                  </a:cubicBezTo>
                  <a:cubicBezTo>
                    <a:pt x="1993" y="2462"/>
                    <a:pt x="2395" y="2371"/>
                    <a:pt x="2699" y="2189"/>
                  </a:cubicBezTo>
                  <a:cubicBezTo>
                    <a:pt x="3004" y="2023"/>
                    <a:pt x="3161" y="1787"/>
                    <a:pt x="3161" y="1552"/>
                  </a:cubicBezTo>
                  <a:lnTo>
                    <a:pt x="2690" y="11"/>
                  </a:lnTo>
                  <a:cubicBezTo>
                    <a:pt x="2690" y="168"/>
                    <a:pt x="2582" y="344"/>
                    <a:pt x="2356" y="452"/>
                  </a:cubicBezTo>
                  <a:cubicBezTo>
                    <a:pt x="2140" y="575"/>
                    <a:pt x="1860" y="636"/>
                    <a:pt x="1582" y="636"/>
                  </a:cubicBezTo>
                  <a:cubicBezTo>
                    <a:pt x="1303" y="636"/>
                    <a:pt x="1026" y="575"/>
                    <a:pt x="815" y="452"/>
                  </a:cubicBezTo>
                  <a:cubicBezTo>
                    <a:pt x="599" y="325"/>
                    <a:pt x="491" y="158"/>
                    <a:pt x="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0;p58"/>
            <p:cNvSpPr/>
            <p:nvPr/>
          </p:nvSpPr>
          <p:spPr>
            <a:xfrm rot="4761902" flipH="1">
              <a:off x="1672939" y="1301989"/>
              <a:ext cx="276011" cy="601253"/>
            </a:xfrm>
            <a:custGeom>
              <a:avLst/>
              <a:gdLst/>
              <a:ahLst/>
              <a:cxnLst/>
              <a:rect l="l" t="t" r="r" b="b"/>
              <a:pathLst>
                <a:path w="875" h="1906" extrusionOk="0">
                  <a:moveTo>
                    <a:pt x="658" y="0"/>
                  </a:moveTo>
                  <a:cubicBezTo>
                    <a:pt x="495" y="52"/>
                    <a:pt x="318" y="81"/>
                    <a:pt x="125" y="81"/>
                  </a:cubicBezTo>
                  <a:cubicBezTo>
                    <a:pt x="97" y="81"/>
                    <a:pt x="69" y="80"/>
                    <a:pt x="40" y="79"/>
                  </a:cubicBezTo>
                  <a:lnTo>
                    <a:pt x="1" y="1904"/>
                  </a:lnTo>
                  <a:cubicBezTo>
                    <a:pt x="30" y="1905"/>
                    <a:pt x="60" y="1906"/>
                    <a:pt x="90" y="1906"/>
                  </a:cubicBezTo>
                  <a:cubicBezTo>
                    <a:pt x="356" y="1906"/>
                    <a:pt x="627" y="1867"/>
                    <a:pt x="874" y="1796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FFFFF">
                <a:alpha val="3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1;p58"/>
            <p:cNvSpPr/>
            <p:nvPr/>
          </p:nvSpPr>
          <p:spPr>
            <a:xfrm rot="4761902" flipH="1">
              <a:off x="1729265" y="1545229"/>
              <a:ext cx="260239" cy="610086"/>
            </a:xfrm>
            <a:custGeom>
              <a:avLst/>
              <a:gdLst/>
              <a:ahLst/>
              <a:cxnLst/>
              <a:rect l="l" t="t" r="r" b="b"/>
              <a:pathLst>
                <a:path w="825" h="1934" extrusionOk="0">
                  <a:moveTo>
                    <a:pt x="285" y="1"/>
                  </a:moveTo>
                  <a:lnTo>
                    <a:pt x="0" y="1777"/>
                  </a:lnTo>
                  <a:cubicBezTo>
                    <a:pt x="236" y="1875"/>
                    <a:pt x="511" y="1924"/>
                    <a:pt x="795" y="1934"/>
                  </a:cubicBezTo>
                  <a:lnTo>
                    <a:pt x="825" y="109"/>
                  </a:lnTo>
                  <a:cubicBezTo>
                    <a:pt x="628" y="99"/>
                    <a:pt x="432" y="60"/>
                    <a:pt x="285" y="1"/>
                  </a:cubicBezTo>
                  <a:close/>
                </a:path>
              </a:pathLst>
            </a:custGeom>
            <a:solidFill>
              <a:srgbClr val="B8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2;p58"/>
            <p:cNvSpPr/>
            <p:nvPr/>
          </p:nvSpPr>
          <p:spPr>
            <a:xfrm rot="4761902" flipH="1">
              <a:off x="1848684" y="1659523"/>
              <a:ext cx="306924" cy="727750"/>
            </a:xfrm>
            <a:custGeom>
              <a:avLst/>
              <a:gdLst/>
              <a:ahLst/>
              <a:cxnLst/>
              <a:rect l="l" t="t" r="r" b="b"/>
              <a:pathLst>
                <a:path w="973" h="2307" extrusionOk="0">
                  <a:moveTo>
                    <a:pt x="491" y="1"/>
                  </a:moveTo>
                  <a:lnTo>
                    <a:pt x="1" y="1542"/>
                  </a:lnTo>
                  <a:cubicBezTo>
                    <a:pt x="1" y="1777"/>
                    <a:pt x="167" y="2013"/>
                    <a:pt x="472" y="2199"/>
                  </a:cubicBezTo>
                  <a:cubicBezTo>
                    <a:pt x="540" y="2248"/>
                    <a:pt x="619" y="2268"/>
                    <a:pt x="688" y="2307"/>
                  </a:cubicBezTo>
                  <a:lnTo>
                    <a:pt x="972" y="531"/>
                  </a:lnTo>
                  <a:cubicBezTo>
                    <a:pt x="923" y="501"/>
                    <a:pt x="864" y="482"/>
                    <a:pt x="815" y="452"/>
                  </a:cubicBezTo>
                  <a:cubicBezTo>
                    <a:pt x="609" y="334"/>
                    <a:pt x="491" y="158"/>
                    <a:pt x="491" y="1"/>
                  </a:cubicBezTo>
                  <a:close/>
                </a:path>
              </a:pathLst>
            </a:custGeom>
            <a:solidFill>
              <a:srgbClr val="B8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3;p58"/>
            <p:cNvSpPr/>
            <p:nvPr/>
          </p:nvSpPr>
          <p:spPr>
            <a:xfrm rot="4761902" flipH="1">
              <a:off x="1917695" y="1416224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206" y="0"/>
                  </a:moveTo>
                  <a:cubicBezTo>
                    <a:pt x="928" y="0"/>
                    <a:pt x="648" y="62"/>
                    <a:pt x="432" y="184"/>
                  </a:cubicBezTo>
                  <a:cubicBezTo>
                    <a:pt x="0" y="430"/>
                    <a:pt x="0" y="832"/>
                    <a:pt x="432" y="1077"/>
                  </a:cubicBezTo>
                  <a:cubicBezTo>
                    <a:pt x="648" y="1200"/>
                    <a:pt x="928" y="1261"/>
                    <a:pt x="1206" y="1261"/>
                  </a:cubicBezTo>
                  <a:cubicBezTo>
                    <a:pt x="1485" y="1261"/>
                    <a:pt x="1762" y="1200"/>
                    <a:pt x="1973" y="1077"/>
                  </a:cubicBezTo>
                  <a:cubicBezTo>
                    <a:pt x="2405" y="832"/>
                    <a:pt x="2405" y="430"/>
                    <a:pt x="1973" y="184"/>
                  </a:cubicBezTo>
                  <a:cubicBezTo>
                    <a:pt x="1762" y="62"/>
                    <a:pt x="1485" y="0"/>
                    <a:pt x="1206" y="0"/>
                  </a:cubicBezTo>
                  <a:close/>
                </a:path>
              </a:pathLst>
            </a:custGeom>
            <a:solidFill>
              <a:srgbClr val="B8BE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4;p58"/>
            <p:cNvSpPr/>
            <p:nvPr/>
          </p:nvSpPr>
          <p:spPr>
            <a:xfrm rot="4761902" flipH="1">
              <a:off x="2455345" y="839430"/>
              <a:ext cx="693654" cy="1358655"/>
            </a:xfrm>
            <a:custGeom>
              <a:avLst/>
              <a:gdLst/>
              <a:ahLst/>
              <a:cxnLst/>
              <a:rect l="l" t="t" r="r" b="b"/>
              <a:pathLst>
                <a:path w="2199" h="4307" extrusionOk="0">
                  <a:moveTo>
                    <a:pt x="2199" y="11"/>
                  </a:moveTo>
                  <a:lnTo>
                    <a:pt x="2199" y="12"/>
                  </a:lnTo>
                  <a:lnTo>
                    <a:pt x="2199" y="12"/>
                  </a:lnTo>
                  <a:cubicBezTo>
                    <a:pt x="2199" y="12"/>
                    <a:pt x="2199" y="11"/>
                    <a:pt x="2199" y="11"/>
                  </a:cubicBezTo>
                  <a:close/>
                  <a:moveTo>
                    <a:pt x="20" y="1"/>
                  </a:moveTo>
                  <a:lnTo>
                    <a:pt x="0" y="3661"/>
                  </a:lnTo>
                  <a:cubicBezTo>
                    <a:pt x="0" y="3838"/>
                    <a:pt x="98" y="3995"/>
                    <a:pt x="324" y="4122"/>
                  </a:cubicBezTo>
                  <a:cubicBezTo>
                    <a:pt x="540" y="4245"/>
                    <a:pt x="820" y="4306"/>
                    <a:pt x="1098" y="4306"/>
                  </a:cubicBezTo>
                  <a:cubicBezTo>
                    <a:pt x="1377" y="4306"/>
                    <a:pt x="1654" y="4245"/>
                    <a:pt x="1865" y="4122"/>
                  </a:cubicBezTo>
                  <a:cubicBezTo>
                    <a:pt x="2071" y="3995"/>
                    <a:pt x="2189" y="3838"/>
                    <a:pt x="2189" y="3681"/>
                  </a:cubicBezTo>
                  <a:lnTo>
                    <a:pt x="2199" y="12"/>
                  </a:lnTo>
                  <a:lnTo>
                    <a:pt x="2199" y="12"/>
                  </a:lnTo>
                  <a:cubicBezTo>
                    <a:pt x="2198" y="169"/>
                    <a:pt x="2090" y="325"/>
                    <a:pt x="1885" y="452"/>
                  </a:cubicBezTo>
                  <a:cubicBezTo>
                    <a:pt x="1669" y="575"/>
                    <a:pt x="1389" y="636"/>
                    <a:pt x="1109" y="636"/>
                  </a:cubicBezTo>
                  <a:cubicBezTo>
                    <a:pt x="830" y="636"/>
                    <a:pt x="550" y="575"/>
                    <a:pt x="334" y="452"/>
                  </a:cubicBezTo>
                  <a:cubicBezTo>
                    <a:pt x="128" y="325"/>
                    <a:pt x="20" y="158"/>
                    <a:pt x="20" y="1"/>
                  </a:cubicBez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5;p58"/>
            <p:cNvSpPr/>
            <p:nvPr/>
          </p:nvSpPr>
          <p:spPr>
            <a:xfrm rot="4761902" flipH="1">
              <a:off x="2604313" y="872751"/>
              <a:ext cx="195573" cy="1181686"/>
            </a:xfrm>
            <a:custGeom>
              <a:avLst/>
              <a:gdLst/>
              <a:ahLst/>
              <a:cxnLst/>
              <a:rect l="l" t="t" r="r" b="b"/>
              <a:pathLst>
                <a:path w="620" h="3746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56" y="51"/>
                    <a:pt x="279" y="80"/>
                    <a:pt x="93" y="80"/>
                  </a:cubicBezTo>
                  <a:cubicBezTo>
                    <a:pt x="65" y="80"/>
                    <a:pt x="38" y="80"/>
                    <a:pt x="11" y="79"/>
                  </a:cubicBezTo>
                  <a:lnTo>
                    <a:pt x="1" y="3739"/>
                  </a:lnTo>
                  <a:cubicBezTo>
                    <a:pt x="44" y="3743"/>
                    <a:pt x="87" y="3745"/>
                    <a:pt x="131" y="3745"/>
                  </a:cubicBezTo>
                  <a:cubicBezTo>
                    <a:pt x="295" y="3745"/>
                    <a:pt x="460" y="3717"/>
                    <a:pt x="600" y="3670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E8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6;p58"/>
            <p:cNvSpPr/>
            <p:nvPr/>
          </p:nvSpPr>
          <p:spPr>
            <a:xfrm rot="4761902" flipH="1">
              <a:off x="2654618" y="1045542"/>
              <a:ext cx="176647" cy="1192412"/>
            </a:xfrm>
            <a:custGeom>
              <a:avLst/>
              <a:gdLst/>
              <a:ahLst/>
              <a:cxnLst/>
              <a:rect l="l" t="t" r="r" b="b"/>
              <a:pathLst>
                <a:path w="560" h="3780" extrusionOk="0">
                  <a:moveTo>
                    <a:pt x="10" y="1"/>
                  </a:moveTo>
                  <a:lnTo>
                    <a:pt x="0" y="3671"/>
                  </a:lnTo>
                  <a:cubicBezTo>
                    <a:pt x="167" y="3730"/>
                    <a:pt x="354" y="3769"/>
                    <a:pt x="550" y="3779"/>
                  </a:cubicBezTo>
                  <a:lnTo>
                    <a:pt x="560" y="119"/>
                  </a:lnTo>
                  <a:cubicBezTo>
                    <a:pt x="363" y="119"/>
                    <a:pt x="167" y="79"/>
                    <a:pt x="10" y="1"/>
                  </a:cubicBez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7;p58"/>
            <p:cNvSpPr/>
            <p:nvPr/>
          </p:nvSpPr>
          <p:spPr>
            <a:xfrm rot="4761902" flipH="1">
              <a:off x="2792670" y="1121924"/>
              <a:ext cx="155197" cy="1322378"/>
            </a:xfrm>
            <a:custGeom>
              <a:avLst/>
              <a:gdLst/>
              <a:ahLst/>
              <a:cxnLst/>
              <a:rect l="l" t="t" r="r" b="b"/>
              <a:pathLst>
                <a:path w="492" h="4192" extrusionOk="0">
                  <a:moveTo>
                    <a:pt x="10" y="1"/>
                  </a:moveTo>
                  <a:lnTo>
                    <a:pt x="1" y="3661"/>
                  </a:lnTo>
                  <a:cubicBezTo>
                    <a:pt x="1" y="3838"/>
                    <a:pt x="99" y="3995"/>
                    <a:pt x="324" y="4122"/>
                  </a:cubicBezTo>
                  <a:cubicBezTo>
                    <a:pt x="364" y="4142"/>
                    <a:pt x="432" y="4172"/>
                    <a:pt x="481" y="4191"/>
                  </a:cubicBezTo>
                  <a:lnTo>
                    <a:pt x="491" y="521"/>
                  </a:lnTo>
                  <a:cubicBezTo>
                    <a:pt x="442" y="501"/>
                    <a:pt x="383" y="472"/>
                    <a:pt x="334" y="452"/>
                  </a:cubicBezTo>
                  <a:cubicBezTo>
                    <a:pt x="128" y="325"/>
                    <a:pt x="10" y="158"/>
                    <a:pt x="10" y="1"/>
                  </a:cubicBez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8;p58"/>
            <p:cNvSpPr/>
            <p:nvPr/>
          </p:nvSpPr>
          <p:spPr>
            <a:xfrm rot="4761902" flipH="1">
              <a:off x="3090476" y="1194315"/>
              <a:ext cx="758635" cy="401256"/>
            </a:xfrm>
            <a:custGeom>
              <a:avLst/>
              <a:gdLst/>
              <a:ahLst/>
              <a:cxnLst/>
              <a:rect l="l" t="t" r="r" b="b"/>
              <a:pathLst>
                <a:path w="2405" h="1272" extrusionOk="0">
                  <a:moveTo>
                    <a:pt x="1206" y="0"/>
                  </a:moveTo>
                  <a:cubicBezTo>
                    <a:pt x="928" y="0"/>
                    <a:pt x="648" y="62"/>
                    <a:pt x="432" y="184"/>
                  </a:cubicBezTo>
                  <a:cubicBezTo>
                    <a:pt x="0" y="430"/>
                    <a:pt x="0" y="842"/>
                    <a:pt x="432" y="1087"/>
                  </a:cubicBezTo>
                  <a:cubicBezTo>
                    <a:pt x="648" y="1210"/>
                    <a:pt x="928" y="1271"/>
                    <a:pt x="1206" y="1271"/>
                  </a:cubicBezTo>
                  <a:cubicBezTo>
                    <a:pt x="1485" y="1271"/>
                    <a:pt x="1762" y="1210"/>
                    <a:pt x="1973" y="1087"/>
                  </a:cubicBezTo>
                  <a:cubicBezTo>
                    <a:pt x="2405" y="842"/>
                    <a:pt x="2405" y="430"/>
                    <a:pt x="1973" y="184"/>
                  </a:cubicBezTo>
                  <a:cubicBezTo>
                    <a:pt x="1762" y="62"/>
                    <a:pt x="1485" y="0"/>
                    <a:pt x="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9;p58"/>
            <p:cNvSpPr/>
            <p:nvPr/>
          </p:nvSpPr>
          <p:spPr>
            <a:xfrm rot="4761902" flipH="1">
              <a:off x="3620531" y="620683"/>
              <a:ext cx="693654" cy="1358340"/>
            </a:xfrm>
            <a:custGeom>
              <a:avLst/>
              <a:gdLst/>
              <a:ahLst/>
              <a:cxnLst/>
              <a:rect l="l" t="t" r="r" b="b"/>
              <a:pathLst>
                <a:path w="2199" h="4306" extrusionOk="0">
                  <a:moveTo>
                    <a:pt x="2199" y="10"/>
                  </a:moveTo>
                  <a:lnTo>
                    <a:pt x="2199" y="12"/>
                  </a:lnTo>
                  <a:lnTo>
                    <a:pt x="2199" y="12"/>
                  </a:lnTo>
                  <a:cubicBezTo>
                    <a:pt x="2199" y="11"/>
                    <a:pt x="2199" y="11"/>
                    <a:pt x="2199" y="10"/>
                  </a:cubicBezTo>
                  <a:close/>
                  <a:moveTo>
                    <a:pt x="20" y="0"/>
                  </a:moveTo>
                  <a:lnTo>
                    <a:pt x="0" y="3670"/>
                  </a:lnTo>
                  <a:cubicBezTo>
                    <a:pt x="0" y="3837"/>
                    <a:pt x="98" y="4004"/>
                    <a:pt x="324" y="4122"/>
                  </a:cubicBezTo>
                  <a:cubicBezTo>
                    <a:pt x="540" y="4244"/>
                    <a:pt x="820" y="4306"/>
                    <a:pt x="1098" y="4306"/>
                  </a:cubicBezTo>
                  <a:cubicBezTo>
                    <a:pt x="1377" y="4306"/>
                    <a:pt x="1654" y="4244"/>
                    <a:pt x="1865" y="4122"/>
                  </a:cubicBezTo>
                  <a:cubicBezTo>
                    <a:pt x="2071" y="4004"/>
                    <a:pt x="2189" y="3837"/>
                    <a:pt x="2189" y="3680"/>
                  </a:cubicBezTo>
                  <a:lnTo>
                    <a:pt x="2199" y="12"/>
                  </a:lnTo>
                  <a:lnTo>
                    <a:pt x="2199" y="12"/>
                  </a:lnTo>
                  <a:cubicBezTo>
                    <a:pt x="2198" y="178"/>
                    <a:pt x="2090" y="334"/>
                    <a:pt x="1885" y="452"/>
                  </a:cubicBezTo>
                  <a:cubicBezTo>
                    <a:pt x="1669" y="574"/>
                    <a:pt x="1389" y="636"/>
                    <a:pt x="1109" y="636"/>
                  </a:cubicBezTo>
                  <a:cubicBezTo>
                    <a:pt x="830" y="636"/>
                    <a:pt x="550" y="574"/>
                    <a:pt x="334" y="452"/>
                  </a:cubicBezTo>
                  <a:cubicBezTo>
                    <a:pt x="128" y="334"/>
                    <a:pt x="20" y="157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50;p58"/>
            <p:cNvSpPr/>
            <p:nvPr/>
          </p:nvSpPr>
          <p:spPr>
            <a:xfrm rot="4761902" flipH="1">
              <a:off x="3767173" y="654914"/>
              <a:ext cx="195573" cy="1180425"/>
            </a:xfrm>
            <a:custGeom>
              <a:avLst/>
              <a:gdLst/>
              <a:ahLst/>
              <a:cxnLst/>
              <a:rect l="l" t="t" r="r" b="b"/>
              <a:pathLst>
                <a:path w="620" h="3742" extrusionOk="0">
                  <a:moveTo>
                    <a:pt x="619" y="0"/>
                  </a:moveTo>
                  <a:lnTo>
                    <a:pt x="619" y="0"/>
                  </a:lnTo>
                  <a:cubicBezTo>
                    <a:pt x="463" y="50"/>
                    <a:pt x="293" y="71"/>
                    <a:pt x="115" y="71"/>
                  </a:cubicBezTo>
                  <a:cubicBezTo>
                    <a:pt x="81" y="71"/>
                    <a:pt x="46" y="71"/>
                    <a:pt x="11" y="69"/>
                  </a:cubicBezTo>
                  <a:lnTo>
                    <a:pt x="1" y="3739"/>
                  </a:lnTo>
                  <a:cubicBezTo>
                    <a:pt x="27" y="3741"/>
                    <a:pt x="53" y="3741"/>
                    <a:pt x="80" y="3741"/>
                  </a:cubicBezTo>
                  <a:cubicBezTo>
                    <a:pt x="261" y="3741"/>
                    <a:pt x="445" y="3712"/>
                    <a:pt x="600" y="3661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51;p58"/>
            <p:cNvSpPr/>
            <p:nvPr/>
          </p:nvSpPr>
          <p:spPr>
            <a:xfrm rot="4761902" flipH="1">
              <a:off x="4254267" y="977250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206" y="0"/>
                  </a:moveTo>
                  <a:cubicBezTo>
                    <a:pt x="928" y="0"/>
                    <a:pt x="648" y="62"/>
                    <a:pt x="432" y="184"/>
                  </a:cubicBezTo>
                  <a:cubicBezTo>
                    <a:pt x="0" y="430"/>
                    <a:pt x="0" y="832"/>
                    <a:pt x="432" y="1078"/>
                  </a:cubicBezTo>
                  <a:cubicBezTo>
                    <a:pt x="648" y="1200"/>
                    <a:pt x="928" y="1262"/>
                    <a:pt x="1206" y="1262"/>
                  </a:cubicBezTo>
                  <a:cubicBezTo>
                    <a:pt x="1485" y="1262"/>
                    <a:pt x="1762" y="1200"/>
                    <a:pt x="1973" y="1078"/>
                  </a:cubicBezTo>
                  <a:cubicBezTo>
                    <a:pt x="2405" y="832"/>
                    <a:pt x="2405" y="430"/>
                    <a:pt x="1973" y="184"/>
                  </a:cubicBezTo>
                  <a:cubicBezTo>
                    <a:pt x="1762" y="62"/>
                    <a:pt x="1485" y="0"/>
                    <a:pt x="1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2;p58"/>
            <p:cNvSpPr/>
            <p:nvPr/>
          </p:nvSpPr>
          <p:spPr>
            <a:xfrm rot="4761902" flipH="1">
              <a:off x="4779671" y="402914"/>
              <a:ext cx="693654" cy="1358340"/>
            </a:xfrm>
            <a:custGeom>
              <a:avLst/>
              <a:gdLst/>
              <a:ahLst/>
              <a:cxnLst/>
              <a:rect l="l" t="t" r="r" b="b"/>
              <a:pathLst>
                <a:path w="2199" h="4306" extrusionOk="0">
                  <a:moveTo>
                    <a:pt x="2199" y="10"/>
                  </a:moveTo>
                  <a:lnTo>
                    <a:pt x="2199" y="12"/>
                  </a:lnTo>
                  <a:lnTo>
                    <a:pt x="2199" y="12"/>
                  </a:lnTo>
                  <a:cubicBezTo>
                    <a:pt x="2199" y="11"/>
                    <a:pt x="2199" y="11"/>
                    <a:pt x="2199" y="10"/>
                  </a:cubicBezTo>
                  <a:close/>
                  <a:moveTo>
                    <a:pt x="20" y="0"/>
                  </a:moveTo>
                  <a:lnTo>
                    <a:pt x="0" y="3661"/>
                  </a:lnTo>
                  <a:cubicBezTo>
                    <a:pt x="0" y="3837"/>
                    <a:pt x="98" y="3994"/>
                    <a:pt x="324" y="4122"/>
                  </a:cubicBezTo>
                  <a:cubicBezTo>
                    <a:pt x="540" y="4245"/>
                    <a:pt x="820" y="4306"/>
                    <a:pt x="1098" y="4306"/>
                  </a:cubicBezTo>
                  <a:cubicBezTo>
                    <a:pt x="1377" y="4306"/>
                    <a:pt x="1654" y="4245"/>
                    <a:pt x="1865" y="4122"/>
                  </a:cubicBezTo>
                  <a:cubicBezTo>
                    <a:pt x="2071" y="3994"/>
                    <a:pt x="2189" y="3837"/>
                    <a:pt x="2189" y="3680"/>
                  </a:cubicBezTo>
                  <a:lnTo>
                    <a:pt x="2199" y="12"/>
                  </a:lnTo>
                  <a:lnTo>
                    <a:pt x="2199" y="12"/>
                  </a:lnTo>
                  <a:cubicBezTo>
                    <a:pt x="2198" y="168"/>
                    <a:pt x="2090" y="334"/>
                    <a:pt x="1885" y="452"/>
                  </a:cubicBezTo>
                  <a:cubicBezTo>
                    <a:pt x="1669" y="574"/>
                    <a:pt x="1389" y="636"/>
                    <a:pt x="1109" y="636"/>
                  </a:cubicBezTo>
                  <a:cubicBezTo>
                    <a:pt x="830" y="636"/>
                    <a:pt x="550" y="574"/>
                    <a:pt x="334" y="452"/>
                  </a:cubicBezTo>
                  <a:cubicBezTo>
                    <a:pt x="128" y="334"/>
                    <a:pt x="20" y="157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3;p58"/>
            <p:cNvSpPr/>
            <p:nvPr/>
          </p:nvSpPr>
          <p:spPr>
            <a:xfrm rot="4761902" flipH="1">
              <a:off x="4927863" y="435276"/>
              <a:ext cx="195573" cy="1183579"/>
            </a:xfrm>
            <a:custGeom>
              <a:avLst/>
              <a:gdLst/>
              <a:ahLst/>
              <a:cxnLst/>
              <a:rect l="l" t="t" r="r" b="b"/>
              <a:pathLst>
                <a:path w="620" h="3752" extrusionOk="0">
                  <a:moveTo>
                    <a:pt x="619" y="0"/>
                  </a:moveTo>
                  <a:cubicBezTo>
                    <a:pt x="462" y="58"/>
                    <a:pt x="291" y="81"/>
                    <a:pt x="113" y="81"/>
                  </a:cubicBezTo>
                  <a:cubicBezTo>
                    <a:pt x="79" y="81"/>
                    <a:pt x="45" y="81"/>
                    <a:pt x="11" y="79"/>
                  </a:cubicBezTo>
                  <a:lnTo>
                    <a:pt x="1" y="3749"/>
                  </a:lnTo>
                  <a:cubicBezTo>
                    <a:pt x="27" y="3751"/>
                    <a:pt x="53" y="3751"/>
                    <a:pt x="80" y="3751"/>
                  </a:cubicBezTo>
                  <a:cubicBezTo>
                    <a:pt x="261" y="3751"/>
                    <a:pt x="445" y="3722"/>
                    <a:pt x="600" y="3671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4;p58"/>
            <p:cNvSpPr/>
            <p:nvPr/>
          </p:nvSpPr>
          <p:spPr>
            <a:xfrm rot="4761902" flipH="1">
              <a:off x="5413407" y="759481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206" y="1"/>
                  </a:moveTo>
                  <a:cubicBezTo>
                    <a:pt x="928" y="1"/>
                    <a:pt x="648" y="62"/>
                    <a:pt x="432" y="185"/>
                  </a:cubicBezTo>
                  <a:cubicBezTo>
                    <a:pt x="0" y="430"/>
                    <a:pt x="0" y="832"/>
                    <a:pt x="432" y="1078"/>
                  </a:cubicBezTo>
                  <a:cubicBezTo>
                    <a:pt x="648" y="1200"/>
                    <a:pt x="928" y="1262"/>
                    <a:pt x="1206" y="1262"/>
                  </a:cubicBezTo>
                  <a:cubicBezTo>
                    <a:pt x="1485" y="1262"/>
                    <a:pt x="1762" y="1200"/>
                    <a:pt x="1973" y="1078"/>
                  </a:cubicBezTo>
                  <a:cubicBezTo>
                    <a:pt x="2405" y="832"/>
                    <a:pt x="2405" y="430"/>
                    <a:pt x="1973" y="185"/>
                  </a:cubicBezTo>
                  <a:cubicBezTo>
                    <a:pt x="1762" y="62"/>
                    <a:pt x="1485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5;p58"/>
            <p:cNvSpPr/>
            <p:nvPr/>
          </p:nvSpPr>
          <p:spPr>
            <a:xfrm rot="4761902" flipH="1">
              <a:off x="5944857" y="183852"/>
              <a:ext cx="693654" cy="1358655"/>
            </a:xfrm>
            <a:custGeom>
              <a:avLst/>
              <a:gdLst/>
              <a:ahLst/>
              <a:cxnLst/>
              <a:rect l="l" t="t" r="r" b="b"/>
              <a:pathLst>
                <a:path w="2199" h="4307" extrusionOk="0">
                  <a:moveTo>
                    <a:pt x="2199" y="20"/>
                  </a:moveTo>
                  <a:lnTo>
                    <a:pt x="2199" y="22"/>
                  </a:lnTo>
                  <a:lnTo>
                    <a:pt x="2199" y="22"/>
                  </a:lnTo>
                  <a:cubicBezTo>
                    <a:pt x="2199" y="21"/>
                    <a:pt x="2199" y="21"/>
                    <a:pt x="2199" y="20"/>
                  </a:cubicBezTo>
                  <a:close/>
                  <a:moveTo>
                    <a:pt x="20" y="1"/>
                  </a:moveTo>
                  <a:lnTo>
                    <a:pt x="0" y="3671"/>
                  </a:lnTo>
                  <a:cubicBezTo>
                    <a:pt x="0" y="3847"/>
                    <a:pt x="98" y="4004"/>
                    <a:pt x="324" y="4122"/>
                  </a:cubicBezTo>
                  <a:cubicBezTo>
                    <a:pt x="540" y="4245"/>
                    <a:pt x="820" y="4306"/>
                    <a:pt x="1098" y="4306"/>
                  </a:cubicBezTo>
                  <a:cubicBezTo>
                    <a:pt x="1377" y="4306"/>
                    <a:pt x="1654" y="4245"/>
                    <a:pt x="1865" y="4122"/>
                  </a:cubicBezTo>
                  <a:cubicBezTo>
                    <a:pt x="2071" y="4004"/>
                    <a:pt x="2189" y="3847"/>
                    <a:pt x="2189" y="3681"/>
                  </a:cubicBezTo>
                  <a:lnTo>
                    <a:pt x="2199" y="22"/>
                  </a:lnTo>
                  <a:lnTo>
                    <a:pt x="2199" y="22"/>
                  </a:lnTo>
                  <a:cubicBezTo>
                    <a:pt x="2198" y="178"/>
                    <a:pt x="2090" y="335"/>
                    <a:pt x="1885" y="462"/>
                  </a:cubicBezTo>
                  <a:cubicBezTo>
                    <a:pt x="1669" y="584"/>
                    <a:pt x="1389" y="646"/>
                    <a:pt x="1109" y="646"/>
                  </a:cubicBezTo>
                  <a:cubicBezTo>
                    <a:pt x="830" y="646"/>
                    <a:pt x="550" y="584"/>
                    <a:pt x="334" y="462"/>
                  </a:cubicBezTo>
                  <a:cubicBezTo>
                    <a:pt x="128" y="334"/>
                    <a:pt x="20" y="167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6;p58"/>
            <p:cNvSpPr/>
            <p:nvPr/>
          </p:nvSpPr>
          <p:spPr>
            <a:xfrm rot="4761902" flipH="1">
              <a:off x="6091499" y="218083"/>
              <a:ext cx="195573" cy="1180740"/>
            </a:xfrm>
            <a:custGeom>
              <a:avLst/>
              <a:gdLst/>
              <a:ahLst/>
              <a:cxnLst/>
              <a:rect l="l" t="t" r="r" b="b"/>
              <a:pathLst>
                <a:path w="620" h="3743" extrusionOk="0">
                  <a:moveTo>
                    <a:pt x="619" y="1"/>
                  </a:moveTo>
                  <a:lnTo>
                    <a:pt x="619" y="1"/>
                  </a:lnTo>
                  <a:cubicBezTo>
                    <a:pt x="472" y="47"/>
                    <a:pt x="312" y="75"/>
                    <a:pt x="145" y="75"/>
                  </a:cubicBezTo>
                  <a:cubicBezTo>
                    <a:pt x="100" y="75"/>
                    <a:pt x="56" y="73"/>
                    <a:pt x="11" y="69"/>
                  </a:cubicBezTo>
                  <a:lnTo>
                    <a:pt x="1" y="3740"/>
                  </a:lnTo>
                  <a:cubicBezTo>
                    <a:pt x="34" y="3741"/>
                    <a:pt x="66" y="3742"/>
                    <a:pt x="99" y="3742"/>
                  </a:cubicBezTo>
                  <a:cubicBezTo>
                    <a:pt x="274" y="3742"/>
                    <a:pt x="451" y="3719"/>
                    <a:pt x="600" y="3661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7;p58"/>
            <p:cNvSpPr/>
            <p:nvPr/>
          </p:nvSpPr>
          <p:spPr>
            <a:xfrm rot="4761902" flipH="1">
              <a:off x="6577197" y="539261"/>
              <a:ext cx="758635" cy="401256"/>
            </a:xfrm>
            <a:custGeom>
              <a:avLst/>
              <a:gdLst/>
              <a:ahLst/>
              <a:cxnLst/>
              <a:rect l="l" t="t" r="r" b="b"/>
              <a:pathLst>
                <a:path w="2405" h="1272" extrusionOk="0">
                  <a:moveTo>
                    <a:pt x="1206" y="1"/>
                  </a:moveTo>
                  <a:cubicBezTo>
                    <a:pt x="928" y="1"/>
                    <a:pt x="648" y="62"/>
                    <a:pt x="432" y="185"/>
                  </a:cubicBezTo>
                  <a:cubicBezTo>
                    <a:pt x="0" y="430"/>
                    <a:pt x="0" y="842"/>
                    <a:pt x="432" y="1088"/>
                  </a:cubicBezTo>
                  <a:cubicBezTo>
                    <a:pt x="648" y="1210"/>
                    <a:pt x="928" y="1272"/>
                    <a:pt x="1206" y="1272"/>
                  </a:cubicBezTo>
                  <a:cubicBezTo>
                    <a:pt x="1485" y="1272"/>
                    <a:pt x="1762" y="1210"/>
                    <a:pt x="1973" y="1088"/>
                  </a:cubicBezTo>
                  <a:cubicBezTo>
                    <a:pt x="2405" y="842"/>
                    <a:pt x="2405" y="430"/>
                    <a:pt x="1973" y="185"/>
                  </a:cubicBezTo>
                  <a:cubicBezTo>
                    <a:pt x="1762" y="62"/>
                    <a:pt x="1485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8;p58"/>
            <p:cNvSpPr/>
            <p:nvPr/>
          </p:nvSpPr>
          <p:spPr>
            <a:xfrm rot="4761902" flipH="1">
              <a:off x="6905717" y="205108"/>
              <a:ext cx="687661" cy="950144"/>
            </a:xfrm>
            <a:custGeom>
              <a:avLst/>
              <a:gdLst/>
              <a:ahLst/>
              <a:cxnLst/>
              <a:rect l="l" t="t" r="r" b="b"/>
              <a:pathLst>
                <a:path w="2180" h="3012" extrusionOk="0">
                  <a:moveTo>
                    <a:pt x="766" y="1"/>
                  </a:moveTo>
                  <a:lnTo>
                    <a:pt x="1" y="2376"/>
                  </a:lnTo>
                  <a:cubicBezTo>
                    <a:pt x="1" y="2543"/>
                    <a:pt x="99" y="2700"/>
                    <a:pt x="315" y="2827"/>
                  </a:cubicBezTo>
                  <a:cubicBezTo>
                    <a:pt x="531" y="2950"/>
                    <a:pt x="811" y="3011"/>
                    <a:pt x="1090" y="3011"/>
                  </a:cubicBezTo>
                  <a:cubicBezTo>
                    <a:pt x="1370" y="3011"/>
                    <a:pt x="1650" y="2950"/>
                    <a:pt x="1866" y="2827"/>
                  </a:cubicBezTo>
                  <a:cubicBezTo>
                    <a:pt x="2072" y="2709"/>
                    <a:pt x="2180" y="2543"/>
                    <a:pt x="2180" y="2386"/>
                  </a:cubicBezTo>
                  <a:lnTo>
                    <a:pt x="1424" y="21"/>
                  </a:lnTo>
                  <a:cubicBezTo>
                    <a:pt x="1424" y="70"/>
                    <a:pt x="1385" y="119"/>
                    <a:pt x="1336" y="138"/>
                  </a:cubicBezTo>
                  <a:cubicBezTo>
                    <a:pt x="1267" y="178"/>
                    <a:pt x="1181" y="197"/>
                    <a:pt x="1096" y="197"/>
                  </a:cubicBezTo>
                  <a:cubicBezTo>
                    <a:pt x="1012" y="197"/>
                    <a:pt x="928" y="178"/>
                    <a:pt x="865" y="138"/>
                  </a:cubicBezTo>
                  <a:cubicBezTo>
                    <a:pt x="806" y="109"/>
                    <a:pt x="766" y="50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9;p58"/>
            <p:cNvSpPr/>
            <p:nvPr/>
          </p:nvSpPr>
          <p:spPr>
            <a:xfrm rot="4761902" flipH="1">
              <a:off x="7109017" y="168199"/>
              <a:ext cx="192419" cy="895571"/>
            </a:xfrm>
            <a:custGeom>
              <a:avLst/>
              <a:gdLst/>
              <a:ahLst/>
              <a:cxnLst/>
              <a:rect l="l" t="t" r="r" b="b"/>
              <a:pathLst>
                <a:path w="610" h="2839" extrusionOk="0">
                  <a:moveTo>
                    <a:pt x="236" y="0"/>
                  </a:moveTo>
                  <a:cubicBezTo>
                    <a:pt x="177" y="20"/>
                    <a:pt x="119" y="30"/>
                    <a:pt x="60" y="30"/>
                  </a:cubicBezTo>
                  <a:lnTo>
                    <a:pt x="1" y="2837"/>
                  </a:lnTo>
                  <a:cubicBezTo>
                    <a:pt x="35" y="2838"/>
                    <a:pt x="69" y="2839"/>
                    <a:pt x="103" y="2839"/>
                  </a:cubicBezTo>
                  <a:cubicBezTo>
                    <a:pt x="281" y="2839"/>
                    <a:pt x="452" y="2816"/>
                    <a:pt x="609" y="2758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60;p58"/>
            <p:cNvSpPr/>
            <p:nvPr/>
          </p:nvSpPr>
          <p:spPr>
            <a:xfrm rot="4761889" flipH="1">
              <a:off x="7589260" y="534257"/>
              <a:ext cx="234582" cy="119561"/>
            </a:xfrm>
            <a:custGeom>
              <a:avLst/>
              <a:gdLst/>
              <a:ahLst/>
              <a:cxnLst/>
              <a:rect l="l" t="t" r="r" b="b"/>
              <a:pathLst>
                <a:path w="737" h="379" extrusionOk="0">
                  <a:moveTo>
                    <a:pt x="368" y="1"/>
                  </a:moveTo>
                  <a:cubicBezTo>
                    <a:pt x="285" y="1"/>
                    <a:pt x="202" y="18"/>
                    <a:pt x="138" y="52"/>
                  </a:cubicBezTo>
                  <a:cubicBezTo>
                    <a:pt x="0" y="131"/>
                    <a:pt x="20" y="248"/>
                    <a:pt x="138" y="327"/>
                  </a:cubicBezTo>
                  <a:cubicBezTo>
                    <a:pt x="206" y="361"/>
                    <a:pt x="292" y="378"/>
                    <a:pt x="376" y="378"/>
                  </a:cubicBezTo>
                  <a:cubicBezTo>
                    <a:pt x="459" y="378"/>
                    <a:pt x="540" y="361"/>
                    <a:pt x="599" y="327"/>
                  </a:cubicBezTo>
                  <a:cubicBezTo>
                    <a:pt x="736" y="248"/>
                    <a:pt x="727" y="131"/>
                    <a:pt x="599" y="52"/>
                  </a:cubicBezTo>
                  <a:cubicBezTo>
                    <a:pt x="535" y="18"/>
                    <a:pt x="452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61;p58"/>
            <p:cNvSpPr/>
            <p:nvPr/>
          </p:nvSpPr>
          <p:spPr>
            <a:xfrm rot="4761902" flipH="1">
              <a:off x="3163973" y="-330145"/>
              <a:ext cx="1919773" cy="5827991"/>
            </a:xfrm>
            <a:custGeom>
              <a:avLst/>
              <a:gdLst/>
              <a:ahLst/>
              <a:cxnLst/>
              <a:rect l="l" t="t" r="r" b="b"/>
              <a:pathLst>
                <a:path w="6086" h="18475" extrusionOk="0">
                  <a:moveTo>
                    <a:pt x="6085" y="30"/>
                  </a:moveTo>
                  <a:lnTo>
                    <a:pt x="6085" y="33"/>
                  </a:lnTo>
                  <a:lnTo>
                    <a:pt x="6085" y="33"/>
                  </a:lnTo>
                  <a:cubicBezTo>
                    <a:pt x="6085" y="32"/>
                    <a:pt x="6085" y="31"/>
                    <a:pt x="6085" y="30"/>
                  </a:cubicBezTo>
                  <a:close/>
                  <a:moveTo>
                    <a:pt x="30" y="1"/>
                  </a:moveTo>
                  <a:lnTo>
                    <a:pt x="1" y="16703"/>
                  </a:lnTo>
                  <a:cubicBezTo>
                    <a:pt x="1" y="17165"/>
                    <a:pt x="295" y="17616"/>
                    <a:pt x="894" y="17960"/>
                  </a:cubicBezTo>
                  <a:cubicBezTo>
                    <a:pt x="1493" y="18303"/>
                    <a:pt x="2270" y="18475"/>
                    <a:pt x="3046" y="18475"/>
                  </a:cubicBezTo>
                  <a:cubicBezTo>
                    <a:pt x="3821" y="18475"/>
                    <a:pt x="4594" y="18303"/>
                    <a:pt x="5183" y="17960"/>
                  </a:cubicBezTo>
                  <a:cubicBezTo>
                    <a:pt x="5771" y="17626"/>
                    <a:pt x="6066" y="17174"/>
                    <a:pt x="6066" y="16733"/>
                  </a:cubicBezTo>
                  <a:lnTo>
                    <a:pt x="6085" y="33"/>
                  </a:lnTo>
                  <a:lnTo>
                    <a:pt x="6085" y="33"/>
                  </a:lnTo>
                  <a:cubicBezTo>
                    <a:pt x="6084" y="483"/>
                    <a:pt x="5790" y="924"/>
                    <a:pt x="5202" y="1247"/>
                  </a:cubicBezTo>
                  <a:cubicBezTo>
                    <a:pt x="4613" y="1590"/>
                    <a:pt x="3841" y="1762"/>
                    <a:pt x="3066" y="1762"/>
                  </a:cubicBezTo>
                  <a:cubicBezTo>
                    <a:pt x="2292" y="1762"/>
                    <a:pt x="1517" y="1590"/>
                    <a:pt x="923" y="1247"/>
                  </a:cubicBezTo>
                  <a:cubicBezTo>
                    <a:pt x="325" y="904"/>
                    <a:pt x="30" y="452"/>
                    <a:pt x="30" y="1"/>
                  </a:cubicBezTo>
                  <a:close/>
                </a:path>
              </a:pathLst>
            </a:custGeom>
            <a:solidFill>
              <a:srgbClr val="D865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62;p58"/>
            <p:cNvSpPr/>
            <p:nvPr/>
          </p:nvSpPr>
          <p:spPr>
            <a:xfrm rot="4761902" flipH="1">
              <a:off x="3163973" y="-330145"/>
              <a:ext cx="1919773" cy="5827991"/>
            </a:xfrm>
            <a:custGeom>
              <a:avLst/>
              <a:gdLst/>
              <a:ahLst/>
              <a:cxnLst/>
              <a:rect l="l" t="t" r="r" b="b"/>
              <a:pathLst>
                <a:path w="6086" h="18475" extrusionOk="0">
                  <a:moveTo>
                    <a:pt x="6085" y="30"/>
                  </a:moveTo>
                  <a:lnTo>
                    <a:pt x="6085" y="33"/>
                  </a:lnTo>
                  <a:lnTo>
                    <a:pt x="6085" y="33"/>
                  </a:lnTo>
                  <a:cubicBezTo>
                    <a:pt x="6085" y="32"/>
                    <a:pt x="6085" y="31"/>
                    <a:pt x="6085" y="30"/>
                  </a:cubicBezTo>
                  <a:close/>
                  <a:moveTo>
                    <a:pt x="30" y="1"/>
                  </a:moveTo>
                  <a:lnTo>
                    <a:pt x="1" y="16703"/>
                  </a:lnTo>
                  <a:cubicBezTo>
                    <a:pt x="1" y="17165"/>
                    <a:pt x="295" y="17616"/>
                    <a:pt x="894" y="17960"/>
                  </a:cubicBezTo>
                  <a:cubicBezTo>
                    <a:pt x="1493" y="18303"/>
                    <a:pt x="2270" y="18475"/>
                    <a:pt x="3046" y="18475"/>
                  </a:cubicBezTo>
                  <a:cubicBezTo>
                    <a:pt x="3821" y="18475"/>
                    <a:pt x="4594" y="18303"/>
                    <a:pt x="5183" y="17960"/>
                  </a:cubicBezTo>
                  <a:cubicBezTo>
                    <a:pt x="5771" y="17626"/>
                    <a:pt x="6066" y="17174"/>
                    <a:pt x="6066" y="16733"/>
                  </a:cubicBezTo>
                  <a:lnTo>
                    <a:pt x="6085" y="33"/>
                  </a:lnTo>
                  <a:lnTo>
                    <a:pt x="6085" y="33"/>
                  </a:lnTo>
                  <a:cubicBezTo>
                    <a:pt x="6084" y="483"/>
                    <a:pt x="5790" y="924"/>
                    <a:pt x="5202" y="1247"/>
                  </a:cubicBezTo>
                  <a:cubicBezTo>
                    <a:pt x="4613" y="1590"/>
                    <a:pt x="3841" y="1762"/>
                    <a:pt x="3066" y="1762"/>
                  </a:cubicBezTo>
                  <a:cubicBezTo>
                    <a:pt x="2292" y="1762"/>
                    <a:pt x="1517" y="1590"/>
                    <a:pt x="923" y="1247"/>
                  </a:cubicBezTo>
                  <a:cubicBezTo>
                    <a:pt x="325" y="904"/>
                    <a:pt x="30" y="452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63;p58"/>
            <p:cNvSpPr/>
            <p:nvPr/>
          </p:nvSpPr>
          <p:spPr>
            <a:xfrm rot="4761902" flipH="1">
              <a:off x="3713618" y="-776585"/>
              <a:ext cx="368435" cy="5479731"/>
            </a:xfrm>
            <a:custGeom>
              <a:avLst/>
              <a:gdLst/>
              <a:ahLst/>
              <a:cxnLst/>
              <a:rect l="l" t="t" r="r" b="b"/>
              <a:pathLst>
                <a:path w="1168" h="17371" extrusionOk="0">
                  <a:moveTo>
                    <a:pt x="1168" y="1"/>
                  </a:moveTo>
                  <a:lnTo>
                    <a:pt x="1168" y="1"/>
                  </a:lnTo>
                  <a:cubicBezTo>
                    <a:pt x="1040" y="138"/>
                    <a:pt x="873" y="266"/>
                    <a:pt x="697" y="374"/>
                  </a:cubicBezTo>
                  <a:cubicBezTo>
                    <a:pt x="491" y="491"/>
                    <a:pt x="265" y="590"/>
                    <a:pt x="29" y="668"/>
                  </a:cubicBezTo>
                  <a:lnTo>
                    <a:pt x="0" y="17371"/>
                  </a:lnTo>
                  <a:cubicBezTo>
                    <a:pt x="236" y="17292"/>
                    <a:pt x="471" y="17204"/>
                    <a:pt x="667" y="17076"/>
                  </a:cubicBezTo>
                  <a:cubicBezTo>
                    <a:pt x="854" y="16968"/>
                    <a:pt x="1011" y="16851"/>
                    <a:pt x="1148" y="16713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FFFFF">
                <a:alpha val="3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4;p58"/>
            <p:cNvSpPr/>
            <p:nvPr/>
          </p:nvSpPr>
          <p:spPr>
            <a:xfrm rot="4761902" flipH="1">
              <a:off x="3575917" y="-247033"/>
              <a:ext cx="539088" cy="5344402"/>
            </a:xfrm>
            <a:custGeom>
              <a:avLst/>
              <a:gdLst/>
              <a:ahLst/>
              <a:cxnLst/>
              <a:rect l="l" t="t" r="r" b="b"/>
              <a:pathLst>
                <a:path w="1709" h="16942" extrusionOk="0">
                  <a:moveTo>
                    <a:pt x="1708" y="0"/>
                  </a:moveTo>
                  <a:lnTo>
                    <a:pt x="1708" y="0"/>
                  </a:lnTo>
                  <a:cubicBezTo>
                    <a:pt x="1237" y="158"/>
                    <a:pt x="726" y="229"/>
                    <a:pt x="218" y="229"/>
                  </a:cubicBezTo>
                  <a:cubicBezTo>
                    <a:pt x="155" y="229"/>
                    <a:pt x="93" y="228"/>
                    <a:pt x="30" y="226"/>
                  </a:cubicBezTo>
                  <a:lnTo>
                    <a:pt x="1" y="16939"/>
                  </a:lnTo>
                  <a:cubicBezTo>
                    <a:pt x="64" y="16941"/>
                    <a:pt x="128" y="16942"/>
                    <a:pt x="192" y="16942"/>
                  </a:cubicBezTo>
                  <a:cubicBezTo>
                    <a:pt x="708" y="16942"/>
                    <a:pt x="1225" y="16870"/>
                    <a:pt x="1679" y="16713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F3121">
                <a:alpha val="41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5;p58"/>
            <p:cNvSpPr/>
            <p:nvPr/>
          </p:nvSpPr>
          <p:spPr>
            <a:xfrm rot="4761902" flipH="1">
              <a:off x="3706520" y="234448"/>
              <a:ext cx="489564" cy="5368377"/>
            </a:xfrm>
            <a:custGeom>
              <a:avLst/>
              <a:gdLst/>
              <a:ahLst/>
              <a:cxnLst/>
              <a:rect l="l" t="t" r="r" b="b"/>
              <a:pathLst>
                <a:path w="1552" h="17018" extrusionOk="0">
                  <a:moveTo>
                    <a:pt x="30" y="1"/>
                  </a:moveTo>
                  <a:lnTo>
                    <a:pt x="1" y="16704"/>
                  </a:lnTo>
                  <a:cubicBezTo>
                    <a:pt x="472" y="16890"/>
                    <a:pt x="1002" y="16988"/>
                    <a:pt x="1522" y="17018"/>
                  </a:cubicBezTo>
                  <a:lnTo>
                    <a:pt x="1551" y="305"/>
                  </a:lnTo>
                  <a:cubicBezTo>
                    <a:pt x="1021" y="295"/>
                    <a:pt x="491" y="187"/>
                    <a:pt x="30" y="1"/>
                  </a:cubicBezTo>
                  <a:close/>
                </a:path>
              </a:pathLst>
            </a:custGeom>
            <a:solidFill>
              <a:srgbClr val="FF3121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6;p58"/>
            <p:cNvSpPr/>
            <p:nvPr/>
          </p:nvSpPr>
          <p:spPr>
            <a:xfrm rot="4761902" flipH="1">
              <a:off x="5931218" y="1488405"/>
              <a:ext cx="2095789" cy="1108501"/>
            </a:xfrm>
            <a:custGeom>
              <a:avLst/>
              <a:gdLst/>
              <a:ahLst/>
              <a:cxnLst/>
              <a:rect l="l" t="t" r="r" b="b"/>
              <a:pathLst>
                <a:path w="6644" h="3514" extrusionOk="0">
                  <a:moveTo>
                    <a:pt x="3321" y="1"/>
                  </a:moveTo>
                  <a:cubicBezTo>
                    <a:pt x="2547" y="1"/>
                    <a:pt x="1771" y="172"/>
                    <a:pt x="1178" y="516"/>
                  </a:cubicBezTo>
                  <a:cubicBezTo>
                    <a:pt x="0" y="1203"/>
                    <a:pt x="0" y="2312"/>
                    <a:pt x="1187" y="2999"/>
                  </a:cubicBezTo>
                  <a:cubicBezTo>
                    <a:pt x="1781" y="3342"/>
                    <a:pt x="2556" y="3514"/>
                    <a:pt x="3330" y="3514"/>
                  </a:cubicBezTo>
                  <a:cubicBezTo>
                    <a:pt x="4105" y="3514"/>
                    <a:pt x="4877" y="3342"/>
                    <a:pt x="5466" y="2999"/>
                  </a:cubicBezTo>
                  <a:cubicBezTo>
                    <a:pt x="6644" y="2312"/>
                    <a:pt x="6644" y="1203"/>
                    <a:pt x="5456" y="516"/>
                  </a:cubicBezTo>
                  <a:cubicBezTo>
                    <a:pt x="4868" y="172"/>
                    <a:pt x="4095" y="1"/>
                    <a:pt x="3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7;p58"/>
            <p:cNvSpPr/>
            <p:nvPr/>
          </p:nvSpPr>
          <p:spPr>
            <a:xfrm rot="4761902" flipH="1">
              <a:off x="3163459" y="-326882"/>
              <a:ext cx="1919773" cy="5827991"/>
            </a:xfrm>
            <a:custGeom>
              <a:avLst/>
              <a:gdLst/>
              <a:ahLst/>
              <a:cxnLst/>
              <a:rect l="l" t="t" r="r" b="b"/>
              <a:pathLst>
                <a:path w="6086" h="18475" extrusionOk="0">
                  <a:moveTo>
                    <a:pt x="6085" y="30"/>
                  </a:moveTo>
                  <a:lnTo>
                    <a:pt x="6085" y="33"/>
                  </a:lnTo>
                  <a:lnTo>
                    <a:pt x="6085" y="33"/>
                  </a:lnTo>
                  <a:cubicBezTo>
                    <a:pt x="6085" y="32"/>
                    <a:pt x="6085" y="31"/>
                    <a:pt x="6085" y="30"/>
                  </a:cubicBezTo>
                  <a:close/>
                  <a:moveTo>
                    <a:pt x="30" y="1"/>
                  </a:moveTo>
                  <a:lnTo>
                    <a:pt x="1" y="16703"/>
                  </a:lnTo>
                  <a:cubicBezTo>
                    <a:pt x="1" y="17165"/>
                    <a:pt x="295" y="17616"/>
                    <a:pt x="894" y="17960"/>
                  </a:cubicBezTo>
                  <a:cubicBezTo>
                    <a:pt x="1493" y="18303"/>
                    <a:pt x="2270" y="18475"/>
                    <a:pt x="3046" y="18475"/>
                  </a:cubicBezTo>
                  <a:cubicBezTo>
                    <a:pt x="3821" y="18475"/>
                    <a:pt x="4594" y="18303"/>
                    <a:pt x="5183" y="17960"/>
                  </a:cubicBezTo>
                  <a:cubicBezTo>
                    <a:pt x="5771" y="17626"/>
                    <a:pt x="6066" y="17174"/>
                    <a:pt x="6066" y="16733"/>
                  </a:cubicBezTo>
                  <a:lnTo>
                    <a:pt x="6085" y="33"/>
                  </a:lnTo>
                  <a:lnTo>
                    <a:pt x="6085" y="33"/>
                  </a:lnTo>
                  <a:cubicBezTo>
                    <a:pt x="6084" y="483"/>
                    <a:pt x="5790" y="924"/>
                    <a:pt x="5202" y="1247"/>
                  </a:cubicBezTo>
                  <a:cubicBezTo>
                    <a:pt x="4613" y="1590"/>
                    <a:pt x="3841" y="1762"/>
                    <a:pt x="3066" y="1762"/>
                  </a:cubicBezTo>
                  <a:cubicBezTo>
                    <a:pt x="2292" y="1762"/>
                    <a:pt x="1517" y="1590"/>
                    <a:pt x="923" y="1247"/>
                  </a:cubicBezTo>
                  <a:cubicBezTo>
                    <a:pt x="325" y="904"/>
                    <a:pt x="30" y="452"/>
                    <a:pt x="30" y="1"/>
                  </a:cubicBezTo>
                  <a:close/>
                </a:path>
              </a:pathLst>
            </a:custGeom>
            <a:solidFill>
              <a:srgbClr val="FF3121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8;p58"/>
            <p:cNvSpPr/>
            <p:nvPr/>
          </p:nvSpPr>
          <p:spPr>
            <a:xfrm rot="4761902" flipH="1">
              <a:off x="6776675" y="628965"/>
              <a:ext cx="1907155" cy="2541919"/>
            </a:xfrm>
            <a:custGeom>
              <a:avLst/>
              <a:gdLst/>
              <a:ahLst/>
              <a:cxnLst/>
              <a:rect l="l" t="t" r="r" b="b"/>
              <a:pathLst>
                <a:path w="6046" h="8058" extrusionOk="0">
                  <a:moveTo>
                    <a:pt x="6045" y="6419"/>
                  </a:moveTo>
                  <a:cubicBezTo>
                    <a:pt x="5987" y="3190"/>
                    <a:pt x="4505" y="1"/>
                    <a:pt x="3003" y="11"/>
                  </a:cubicBezTo>
                  <a:cubicBezTo>
                    <a:pt x="1512" y="30"/>
                    <a:pt x="49" y="3269"/>
                    <a:pt x="0" y="6458"/>
                  </a:cubicBezTo>
                  <a:cubicBezTo>
                    <a:pt x="275" y="7351"/>
                    <a:pt x="1502" y="8058"/>
                    <a:pt x="3003" y="8058"/>
                  </a:cubicBezTo>
                  <a:cubicBezTo>
                    <a:pt x="4524" y="8048"/>
                    <a:pt x="5780" y="7302"/>
                    <a:pt x="6045" y="6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9;p58"/>
            <p:cNvSpPr/>
            <p:nvPr/>
          </p:nvSpPr>
          <p:spPr>
            <a:xfrm rot="4761902" flipH="1">
              <a:off x="753836" y="3611569"/>
              <a:ext cx="690500" cy="1358340"/>
            </a:xfrm>
            <a:custGeom>
              <a:avLst/>
              <a:gdLst/>
              <a:ahLst/>
              <a:cxnLst/>
              <a:rect l="l" t="t" r="r" b="b"/>
              <a:pathLst>
                <a:path w="2189" h="4306" extrusionOk="0">
                  <a:moveTo>
                    <a:pt x="2189" y="10"/>
                  </a:moveTo>
                  <a:lnTo>
                    <a:pt x="2189" y="12"/>
                  </a:lnTo>
                  <a:lnTo>
                    <a:pt x="2189" y="12"/>
                  </a:lnTo>
                  <a:cubicBezTo>
                    <a:pt x="2189" y="11"/>
                    <a:pt x="2189" y="11"/>
                    <a:pt x="2189" y="10"/>
                  </a:cubicBezTo>
                  <a:close/>
                  <a:moveTo>
                    <a:pt x="10" y="0"/>
                  </a:moveTo>
                  <a:lnTo>
                    <a:pt x="0" y="3670"/>
                  </a:lnTo>
                  <a:cubicBezTo>
                    <a:pt x="0" y="3837"/>
                    <a:pt x="98" y="3994"/>
                    <a:pt x="314" y="4122"/>
                  </a:cubicBezTo>
                  <a:cubicBezTo>
                    <a:pt x="530" y="4245"/>
                    <a:pt x="810" y="4306"/>
                    <a:pt x="1090" y="4306"/>
                  </a:cubicBezTo>
                  <a:cubicBezTo>
                    <a:pt x="1369" y="4306"/>
                    <a:pt x="1649" y="4245"/>
                    <a:pt x="1865" y="4122"/>
                  </a:cubicBezTo>
                  <a:cubicBezTo>
                    <a:pt x="2071" y="3994"/>
                    <a:pt x="2179" y="3837"/>
                    <a:pt x="2179" y="3680"/>
                  </a:cubicBezTo>
                  <a:lnTo>
                    <a:pt x="2189" y="12"/>
                  </a:lnTo>
                  <a:lnTo>
                    <a:pt x="2189" y="12"/>
                  </a:lnTo>
                  <a:cubicBezTo>
                    <a:pt x="2188" y="168"/>
                    <a:pt x="2080" y="334"/>
                    <a:pt x="1875" y="452"/>
                  </a:cubicBezTo>
                  <a:cubicBezTo>
                    <a:pt x="1659" y="574"/>
                    <a:pt x="1379" y="636"/>
                    <a:pt x="1099" y="636"/>
                  </a:cubicBezTo>
                  <a:cubicBezTo>
                    <a:pt x="820" y="636"/>
                    <a:pt x="540" y="574"/>
                    <a:pt x="324" y="452"/>
                  </a:cubicBezTo>
                  <a:cubicBezTo>
                    <a:pt x="118" y="334"/>
                    <a:pt x="10" y="157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70;p58"/>
            <p:cNvSpPr/>
            <p:nvPr/>
          </p:nvSpPr>
          <p:spPr>
            <a:xfrm rot="4761902" flipH="1">
              <a:off x="1385121" y="3963485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194" y="1"/>
                  </a:moveTo>
                  <a:cubicBezTo>
                    <a:pt x="913" y="1"/>
                    <a:pt x="633" y="62"/>
                    <a:pt x="422" y="185"/>
                  </a:cubicBezTo>
                  <a:cubicBezTo>
                    <a:pt x="0" y="430"/>
                    <a:pt x="0" y="832"/>
                    <a:pt x="422" y="1078"/>
                  </a:cubicBezTo>
                  <a:cubicBezTo>
                    <a:pt x="638" y="1200"/>
                    <a:pt x="918" y="1262"/>
                    <a:pt x="1197" y="1262"/>
                  </a:cubicBezTo>
                  <a:cubicBezTo>
                    <a:pt x="1477" y="1262"/>
                    <a:pt x="1757" y="1200"/>
                    <a:pt x="1973" y="1078"/>
                  </a:cubicBezTo>
                  <a:cubicBezTo>
                    <a:pt x="2405" y="832"/>
                    <a:pt x="2405" y="430"/>
                    <a:pt x="1973" y="185"/>
                  </a:cubicBezTo>
                  <a:cubicBezTo>
                    <a:pt x="1757" y="62"/>
                    <a:pt x="1475" y="1"/>
                    <a:pt x="1194" y="1"/>
                  </a:cubicBezTo>
                  <a:close/>
                </a:path>
              </a:pathLst>
            </a:custGeom>
            <a:solidFill>
              <a:srgbClr val="C1C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71;p58"/>
            <p:cNvSpPr/>
            <p:nvPr/>
          </p:nvSpPr>
          <p:spPr>
            <a:xfrm rot="4761902" flipH="1">
              <a:off x="500671" y="3925674"/>
              <a:ext cx="997109" cy="777276"/>
            </a:xfrm>
            <a:custGeom>
              <a:avLst/>
              <a:gdLst/>
              <a:ahLst/>
              <a:cxnLst/>
              <a:rect l="l" t="t" r="r" b="b"/>
              <a:pathLst>
                <a:path w="3161" h="2464" extrusionOk="0">
                  <a:moveTo>
                    <a:pt x="492" y="0"/>
                  </a:moveTo>
                  <a:lnTo>
                    <a:pt x="1" y="1551"/>
                  </a:lnTo>
                  <a:cubicBezTo>
                    <a:pt x="1" y="1787"/>
                    <a:pt x="168" y="2012"/>
                    <a:pt x="472" y="2199"/>
                  </a:cubicBezTo>
                  <a:cubicBezTo>
                    <a:pt x="786" y="2375"/>
                    <a:pt x="1191" y="2464"/>
                    <a:pt x="1593" y="2464"/>
                  </a:cubicBezTo>
                  <a:cubicBezTo>
                    <a:pt x="1995" y="2464"/>
                    <a:pt x="2395" y="2375"/>
                    <a:pt x="2700" y="2199"/>
                  </a:cubicBezTo>
                  <a:cubicBezTo>
                    <a:pt x="3014" y="2032"/>
                    <a:pt x="3161" y="1796"/>
                    <a:pt x="3161" y="1561"/>
                  </a:cubicBezTo>
                  <a:lnTo>
                    <a:pt x="2690" y="20"/>
                  </a:lnTo>
                  <a:cubicBezTo>
                    <a:pt x="2690" y="177"/>
                    <a:pt x="2582" y="334"/>
                    <a:pt x="2356" y="462"/>
                  </a:cubicBezTo>
                  <a:cubicBezTo>
                    <a:pt x="2145" y="584"/>
                    <a:pt x="1868" y="646"/>
                    <a:pt x="1589" y="646"/>
                  </a:cubicBezTo>
                  <a:cubicBezTo>
                    <a:pt x="1311" y="646"/>
                    <a:pt x="1031" y="584"/>
                    <a:pt x="815" y="462"/>
                  </a:cubicBezTo>
                  <a:cubicBezTo>
                    <a:pt x="609" y="334"/>
                    <a:pt x="492" y="167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72;p58"/>
            <p:cNvSpPr/>
            <p:nvPr/>
          </p:nvSpPr>
          <p:spPr>
            <a:xfrm rot="4761902" flipH="1">
              <a:off x="781472" y="3703446"/>
              <a:ext cx="257084" cy="641000"/>
            </a:xfrm>
            <a:custGeom>
              <a:avLst/>
              <a:gdLst/>
              <a:ahLst/>
              <a:cxnLst/>
              <a:rect l="l" t="t" r="r" b="b"/>
              <a:pathLst>
                <a:path w="815" h="2032" extrusionOk="0">
                  <a:moveTo>
                    <a:pt x="413" y="0"/>
                  </a:moveTo>
                  <a:cubicBezTo>
                    <a:pt x="383" y="49"/>
                    <a:pt x="314" y="98"/>
                    <a:pt x="246" y="138"/>
                  </a:cubicBezTo>
                  <a:cubicBezTo>
                    <a:pt x="167" y="187"/>
                    <a:pt x="89" y="216"/>
                    <a:pt x="0" y="246"/>
                  </a:cubicBezTo>
                  <a:lnTo>
                    <a:pt x="216" y="2032"/>
                  </a:lnTo>
                  <a:cubicBezTo>
                    <a:pt x="344" y="2002"/>
                    <a:pt x="452" y="1953"/>
                    <a:pt x="560" y="1885"/>
                  </a:cubicBezTo>
                  <a:cubicBezTo>
                    <a:pt x="668" y="1826"/>
                    <a:pt x="756" y="1767"/>
                    <a:pt x="815" y="1688"/>
                  </a:cubicBezTo>
                  <a:lnTo>
                    <a:pt x="413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73;p58"/>
            <p:cNvSpPr/>
            <p:nvPr/>
          </p:nvSpPr>
          <p:spPr>
            <a:xfrm rot="4761902" flipH="1">
              <a:off x="997295" y="4034769"/>
              <a:ext cx="758635" cy="401256"/>
            </a:xfrm>
            <a:custGeom>
              <a:avLst/>
              <a:gdLst/>
              <a:ahLst/>
              <a:cxnLst/>
              <a:rect l="l" t="t" r="r" b="b"/>
              <a:pathLst>
                <a:path w="2405" h="1272" extrusionOk="0">
                  <a:moveTo>
                    <a:pt x="1194" y="1"/>
                  </a:moveTo>
                  <a:cubicBezTo>
                    <a:pt x="913" y="1"/>
                    <a:pt x="633" y="62"/>
                    <a:pt x="422" y="185"/>
                  </a:cubicBezTo>
                  <a:cubicBezTo>
                    <a:pt x="0" y="430"/>
                    <a:pt x="0" y="842"/>
                    <a:pt x="422" y="1088"/>
                  </a:cubicBezTo>
                  <a:cubicBezTo>
                    <a:pt x="638" y="1210"/>
                    <a:pt x="918" y="1272"/>
                    <a:pt x="1197" y="1272"/>
                  </a:cubicBezTo>
                  <a:cubicBezTo>
                    <a:pt x="1477" y="1272"/>
                    <a:pt x="1757" y="1210"/>
                    <a:pt x="1973" y="1088"/>
                  </a:cubicBezTo>
                  <a:cubicBezTo>
                    <a:pt x="2405" y="842"/>
                    <a:pt x="2405" y="430"/>
                    <a:pt x="1973" y="185"/>
                  </a:cubicBezTo>
                  <a:cubicBezTo>
                    <a:pt x="1757" y="62"/>
                    <a:pt x="1475" y="1"/>
                    <a:pt x="1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4;p58"/>
            <p:cNvSpPr/>
            <p:nvPr/>
          </p:nvSpPr>
          <p:spPr>
            <a:xfrm rot="4761902" flipH="1">
              <a:off x="1538790" y="3464099"/>
              <a:ext cx="690500" cy="1358340"/>
            </a:xfrm>
            <a:custGeom>
              <a:avLst/>
              <a:gdLst/>
              <a:ahLst/>
              <a:cxnLst/>
              <a:rect l="l" t="t" r="r" b="b"/>
              <a:pathLst>
                <a:path w="2189" h="4306" extrusionOk="0">
                  <a:moveTo>
                    <a:pt x="2189" y="20"/>
                  </a:moveTo>
                  <a:lnTo>
                    <a:pt x="2189" y="22"/>
                  </a:lnTo>
                  <a:lnTo>
                    <a:pt x="2189" y="22"/>
                  </a:lnTo>
                  <a:cubicBezTo>
                    <a:pt x="2189" y="21"/>
                    <a:pt x="2189" y="20"/>
                    <a:pt x="2189" y="20"/>
                  </a:cubicBezTo>
                  <a:close/>
                  <a:moveTo>
                    <a:pt x="10" y="0"/>
                  </a:moveTo>
                  <a:lnTo>
                    <a:pt x="0" y="3671"/>
                  </a:lnTo>
                  <a:cubicBezTo>
                    <a:pt x="0" y="3847"/>
                    <a:pt x="98" y="4004"/>
                    <a:pt x="314" y="4122"/>
                  </a:cubicBezTo>
                  <a:cubicBezTo>
                    <a:pt x="530" y="4245"/>
                    <a:pt x="810" y="4306"/>
                    <a:pt x="1090" y="4306"/>
                  </a:cubicBezTo>
                  <a:cubicBezTo>
                    <a:pt x="1369" y="4306"/>
                    <a:pt x="1649" y="4245"/>
                    <a:pt x="1865" y="4122"/>
                  </a:cubicBezTo>
                  <a:cubicBezTo>
                    <a:pt x="2071" y="4004"/>
                    <a:pt x="2179" y="3837"/>
                    <a:pt x="2179" y="3680"/>
                  </a:cubicBezTo>
                  <a:lnTo>
                    <a:pt x="2189" y="22"/>
                  </a:lnTo>
                  <a:lnTo>
                    <a:pt x="2189" y="22"/>
                  </a:lnTo>
                  <a:cubicBezTo>
                    <a:pt x="2188" y="178"/>
                    <a:pt x="2080" y="334"/>
                    <a:pt x="1875" y="461"/>
                  </a:cubicBezTo>
                  <a:cubicBezTo>
                    <a:pt x="1659" y="584"/>
                    <a:pt x="1379" y="645"/>
                    <a:pt x="1099" y="645"/>
                  </a:cubicBezTo>
                  <a:cubicBezTo>
                    <a:pt x="820" y="645"/>
                    <a:pt x="540" y="584"/>
                    <a:pt x="324" y="461"/>
                  </a:cubicBezTo>
                  <a:cubicBezTo>
                    <a:pt x="118" y="334"/>
                    <a:pt x="10" y="157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5;p58"/>
            <p:cNvSpPr/>
            <p:nvPr/>
          </p:nvSpPr>
          <p:spPr>
            <a:xfrm rot="4761902" flipH="1">
              <a:off x="1733187" y="3306525"/>
              <a:ext cx="136586" cy="1235313"/>
            </a:xfrm>
            <a:custGeom>
              <a:avLst/>
              <a:gdLst/>
              <a:ahLst/>
              <a:cxnLst/>
              <a:rect l="l" t="t" r="r" b="b"/>
              <a:pathLst>
                <a:path w="433" h="3916" extrusionOk="0">
                  <a:moveTo>
                    <a:pt x="433" y="0"/>
                  </a:moveTo>
                  <a:cubicBezTo>
                    <a:pt x="403" y="49"/>
                    <a:pt x="334" y="88"/>
                    <a:pt x="266" y="137"/>
                  </a:cubicBezTo>
                  <a:cubicBezTo>
                    <a:pt x="187" y="187"/>
                    <a:pt x="99" y="216"/>
                    <a:pt x="20" y="245"/>
                  </a:cubicBezTo>
                  <a:lnTo>
                    <a:pt x="1" y="3916"/>
                  </a:lnTo>
                  <a:cubicBezTo>
                    <a:pt x="89" y="3876"/>
                    <a:pt x="177" y="3837"/>
                    <a:pt x="246" y="3798"/>
                  </a:cubicBezTo>
                  <a:cubicBezTo>
                    <a:pt x="315" y="3759"/>
                    <a:pt x="374" y="3719"/>
                    <a:pt x="423" y="3670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76;p58"/>
            <p:cNvSpPr/>
            <p:nvPr/>
          </p:nvSpPr>
          <p:spPr>
            <a:xfrm rot="4761902" flipH="1">
              <a:off x="2168525" y="3814729"/>
              <a:ext cx="758635" cy="401256"/>
            </a:xfrm>
            <a:custGeom>
              <a:avLst/>
              <a:gdLst/>
              <a:ahLst/>
              <a:cxnLst/>
              <a:rect l="l" t="t" r="r" b="b"/>
              <a:pathLst>
                <a:path w="2405" h="1272" extrusionOk="0">
                  <a:moveTo>
                    <a:pt x="1194" y="1"/>
                  </a:moveTo>
                  <a:cubicBezTo>
                    <a:pt x="913" y="1"/>
                    <a:pt x="633" y="62"/>
                    <a:pt x="422" y="185"/>
                  </a:cubicBezTo>
                  <a:cubicBezTo>
                    <a:pt x="0" y="430"/>
                    <a:pt x="0" y="842"/>
                    <a:pt x="422" y="1087"/>
                  </a:cubicBezTo>
                  <a:cubicBezTo>
                    <a:pt x="638" y="1210"/>
                    <a:pt x="918" y="1271"/>
                    <a:pt x="1197" y="1271"/>
                  </a:cubicBezTo>
                  <a:cubicBezTo>
                    <a:pt x="1477" y="1271"/>
                    <a:pt x="1757" y="1210"/>
                    <a:pt x="1973" y="1087"/>
                  </a:cubicBezTo>
                  <a:cubicBezTo>
                    <a:pt x="2405" y="842"/>
                    <a:pt x="2405" y="430"/>
                    <a:pt x="1973" y="185"/>
                  </a:cubicBezTo>
                  <a:cubicBezTo>
                    <a:pt x="1757" y="62"/>
                    <a:pt x="1475" y="1"/>
                    <a:pt x="1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77;p58"/>
            <p:cNvSpPr/>
            <p:nvPr/>
          </p:nvSpPr>
          <p:spPr>
            <a:xfrm rot="4761902" flipH="1">
              <a:off x="2700876" y="3245619"/>
              <a:ext cx="690500" cy="1358655"/>
            </a:xfrm>
            <a:custGeom>
              <a:avLst/>
              <a:gdLst/>
              <a:ahLst/>
              <a:cxnLst/>
              <a:rect l="l" t="t" r="r" b="b"/>
              <a:pathLst>
                <a:path w="2189" h="4307" extrusionOk="0">
                  <a:moveTo>
                    <a:pt x="2189" y="10"/>
                  </a:moveTo>
                  <a:lnTo>
                    <a:pt x="2189" y="12"/>
                  </a:lnTo>
                  <a:lnTo>
                    <a:pt x="2189" y="12"/>
                  </a:lnTo>
                  <a:cubicBezTo>
                    <a:pt x="2189" y="11"/>
                    <a:pt x="2189" y="11"/>
                    <a:pt x="2189" y="10"/>
                  </a:cubicBezTo>
                  <a:close/>
                  <a:moveTo>
                    <a:pt x="10" y="0"/>
                  </a:moveTo>
                  <a:lnTo>
                    <a:pt x="0" y="3661"/>
                  </a:lnTo>
                  <a:cubicBezTo>
                    <a:pt x="0" y="3838"/>
                    <a:pt x="98" y="3995"/>
                    <a:pt x="314" y="4122"/>
                  </a:cubicBezTo>
                  <a:cubicBezTo>
                    <a:pt x="530" y="4245"/>
                    <a:pt x="810" y="4306"/>
                    <a:pt x="1090" y="4306"/>
                  </a:cubicBezTo>
                  <a:cubicBezTo>
                    <a:pt x="1369" y="4306"/>
                    <a:pt x="1649" y="4245"/>
                    <a:pt x="1865" y="4122"/>
                  </a:cubicBezTo>
                  <a:cubicBezTo>
                    <a:pt x="2071" y="3995"/>
                    <a:pt x="2179" y="3838"/>
                    <a:pt x="2179" y="3681"/>
                  </a:cubicBezTo>
                  <a:lnTo>
                    <a:pt x="2189" y="12"/>
                  </a:lnTo>
                  <a:lnTo>
                    <a:pt x="2189" y="12"/>
                  </a:lnTo>
                  <a:cubicBezTo>
                    <a:pt x="2188" y="169"/>
                    <a:pt x="2080" y="335"/>
                    <a:pt x="1875" y="452"/>
                  </a:cubicBezTo>
                  <a:cubicBezTo>
                    <a:pt x="1659" y="575"/>
                    <a:pt x="1379" y="636"/>
                    <a:pt x="1099" y="636"/>
                  </a:cubicBezTo>
                  <a:cubicBezTo>
                    <a:pt x="820" y="636"/>
                    <a:pt x="540" y="575"/>
                    <a:pt x="324" y="452"/>
                  </a:cubicBezTo>
                  <a:cubicBezTo>
                    <a:pt x="118" y="334"/>
                    <a:pt x="10" y="157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78;p58"/>
            <p:cNvSpPr/>
            <p:nvPr/>
          </p:nvSpPr>
          <p:spPr>
            <a:xfrm rot="4761902" flipH="1">
              <a:off x="2898372" y="3087463"/>
              <a:ext cx="136586" cy="1235629"/>
            </a:xfrm>
            <a:custGeom>
              <a:avLst/>
              <a:gdLst/>
              <a:ahLst/>
              <a:cxnLst/>
              <a:rect l="l" t="t" r="r" b="b"/>
              <a:pathLst>
                <a:path w="433" h="3917" extrusionOk="0">
                  <a:moveTo>
                    <a:pt x="433" y="0"/>
                  </a:moveTo>
                  <a:cubicBezTo>
                    <a:pt x="403" y="50"/>
                    <a:pt x="334" y="99"/>
                    <a:pt x="266" y="138"/>
                  </a:cubicBezTo>
                  <a:cubicBezTo>
                    <a:pt x="187" y="187"/>
                    <a:pt x="99" y="226"/>
                    <a:pt x="20" y="246"/>
                  </a:cubicBezTo>
                  <a:lnTo>
                    <a:pt x="1" y="3916"/>
                  </a:lnTo>
                  <a:cubicBezTo>
                    <a:pt x="89" y="3877"/>
                    <a:pt x="177" y="3838"/>
                    <a:pt x="246" y="3808"/>
                  </a:cubicBezTo>
                  <a:cubicBezTo>
                    <a:pt x="315" y="3769"/>
                    <a:pt x="374" y="3720"/>
                    <a:pt x="423" y="3671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79;p58"/>
            <p:cNvSpPr/>
            <p:nvPr/>
          </p:nvSpPr>
          <p:spPr>
            <a:xfrm rot="4761902" flipH="1">
              <a:off x="3332316" y="3597664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194" y="1"/>
                  </a:moveTo>
                  <a:cubicBezTo>
                    <a:pt x="913" y="1"/>
                    <a:pt x="633" y="62"/>
                    <a:pt x="422" y="185"/>
                  </a:cubicBezTo>
                  <a:cubicBezTo>
                    <a:pt x="0" y="430"/>
                    <a:pt x="0" y="833"/>
                    <a:pt x="422" y="1078"/>
                  </a:cubicBezTo>
                  <a:cubicBezTo>
                    <a:pt x="638" y="1201"/>
                    <a:pt x="918" y="1262"/>
                    <a:pt x="1197" y="1262"/>
                  </a:cubicBezTo>
                  <a:cubicBezTo>
                    <a:pt x="1477" y="1262"/>
                    <a:pt x="1757" y="1201"/>
                    <a:pt x="1973" y="1078"/>
                  </a:cubicBezTo>
                  <a:cubicBezTo>
                    <a:pt x="2405" y="833"/>
                    <a:pt x="2405" y="430"/>
                    <a:pt x="1973" y="185"/>
                  </a:cubicBezTo>
                  <a:cubicBezTo>
                    <a:pt x="1757" y="62"/>
                    <a:pt x="1475" y="1"/>
                    <a:pt x="1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80;p58"/>
            <p:cNvSpPr/>
            <p:nvPr/>
          </p:nvSpPr>
          <p:spPr>
            <a:xfrm rot="4761902" flipH="1">
              <a:off x="3866216" y="3026685"/>
              <a:ext cx="690500" cy="1358655"/>
            </a:xfrm>
            <a:custGeom>
              <a:avLst/>
              <a:gdLst/>
              <a:ahLst/>
              <a:cxnLst/>
              <a:rect l="l" t="t" r="r" b="b"/>
              <a:pathLst>
                <a:path w="2189" h="4307" extrusionOk="0">
                  <a:moveTo>
                    <a:pt x="2189" y="20"/>
                  </a:moveTo>
                  <a:lnTo>
                    <a:pt x="2189" y="23"/>
                  </a:lnTo>
                  <a:lnTo>
                    <a:pt x="2189" y="23"/>
                  </a:lnTo>
                  <a:cubicBezTo>
                    <a:pt x="2189" y="22"/>
                    <a:pt x="2189" y="21"/>
                    <a:pt x="2189" y="20"/>
                  </a:cubicBezTo>
                  <a:close/>
                  <a:moveTo>
                    <a:pt x="10" y="1"/>
                  </a:moveTo>
                  <a:lnTo>
                    <a:pt x="0" y="3671"/>
                  </a:lnTo>
                  <a:cubicBezTo>
                    <a:pt x="0" y="3848"/>
                    <a:pt x="98" y="4005"/>
                    <a:pt x="314" y="4123"/>
                  </a:cubicBezTo>
                  <a:cubicBezTo>
                    <a:pt x="530" y="4245"/>
                    <a:pt x="810" y="4307"/>
                    <a:pt x="1090" y="4307"/>
                  </a:cubicBezTo>
                  <a:cubicBezTo>
                    <a:pt x="1369" y="4307"/>
                    <a:pt x="1649" y="4245"/>
                    <a:pt x="1865" y="4123"/>
                  </a:cubicBezTo>
                  <a:cubicBezTo>
                    <a:pt x="2071" y="4005"/>
                    <a:pt x="2179" y="3848"/>
                    <a:pt x="2179" y="3681"/>
                  </a:cubicBezTo>
                  <a:lnTo>
                    <a:pt x="2189" y="23"/>
                  </a:lnTo>
                  <a:lnTo>
                    <a:pt x="2189" y="23"/>
                  </a:lnTo>
                  <a:cubicBezTo>
                    <a:pt x="2188" y="189"/>
                    <a:pt x="2080" y="345"/>
                    <a:pt x="1875" y="462"/>
                  </a:cubicBezTo>
                  <a:cubicBezTo>
                    <a:pt x="1659" y="585"/>
                    <a:pt x="1379" y="646"/>
                    <a:pt x="1099" y="646"/>
                  </a:cubicBezTo>
                  <a:cubicBezTo>
                    <a:pt x="820" y="646"/>
                    <a:pt x="540" y="585"/>
                    <a:pt x="324" y="462"/>
                  </a:cubicBezTo>
                  <a:cubicBezTo>
                    <a:pt x="118" y="334"/>
                    <a:pt x="10" y="168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81;p58"/>
            <p:cNvSpPr/>
            <p:nvPr/>
          </p:nvSpPr>
          <p:spPr>
            <a:xfrm rot="4761902" flipH="1">
              <a:off x="4057513" y="2869694"/>
              <a:ext cx="136586" cy="1235629"/>
            </a:xfrm>
            <a:custGeom>
              <a:avLst/>
              <a:gdLst/>
              <a:ahLst/>
              <a:cxnLst/>
              <a:rect l="l" t="t" r="r" b="b"/>
              <a:pathLst>
                <a:path w="433" h="3917" extrusionOk="0">
                  <a:moveTo>
                    <a:pt x="433" y="0"/>
                  </a:moveTo>
                  <a:cubicBezTo>
                    <a:pt x="403" y="50"/>
                    <a:pt x="334" y="89"/>
                    <a:pt x="266" y="138"/>
                  </a:cubicBezTo>
                  <a:cubicBezTo>
                    <a:pt x="187" y="187"/>
                    <a:pt x="99" y="216"/>
                    <a:pt x="20" y="246"/>
                  </a:cubicBezTo>
                  <a:lnTo>
                    <a:pt x="1" y="3916"/>
                  </a:lnTo>
                  <a:cubicBezTo>
                    <a:pt x="89" y="3877"/>
                    <a:pt x="177" y="3838"/>
                    <a:pt x="246" y="3798"/>
                  </a:cubicBezTo>
                  <a:cubicBezTo>
                    <a:pt x="315" y="3769"/>
                    <a:pt x="374" y="3720"/>
                    <a:pt x="423" y="3671"/>
                  </a:cubicBezTo>
                  <a:lnTo>
                    <a:pt x="433" y="0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82;p58"/>
            <p:cNvSpPr/>
            <p:nvPr/>
          </p:nvSpPr>
          <p:spPr>
            <a:xfrm rot="4761902" flipH="1">
              <a:off x="4493626" y="3377279"/>
              <a:ext cx="758635" cy="402518"/>
            </a:xfrm>
            <a:custGeom>
              <a:avLst/>
              <a:gdLst/>
              <a:ahLst/>
              <a:cxnLst/>
              <a:rect l="l" t="t" r="r" b="b"/>
              <a:pathLst>
                <a:path w="2405" h="1276" extrusionOk="0">
                  <a:moveTo>
                    <a:pt x="1194" y="0"/>
                  </a:moveTo>
                  <a:cubicBezTo>
                    <a:pt x="913" y="0"/>
                    <a:pt x="633" y="66"/>
                    <a:pt x="422" y="199"/>
                  </a:cubicBezTo>
                  <a:cubicBezTo>
                    <a:pt x="0" y="444"/>
                    <a:pt x="0" y="847"/>
                    <a:pt x="422" y="1092"/>
                  </a:cubicBezTo>
                  <a:cubicBezTo>
                    <a:pt x="638" y="1215"/>
                    <a:pt x="918" y="1276"/>
                    <a:pt x="1197" y="1276"/>
                  </a:cubicBezTo>
                  <a:cubicBezTo>
                    <a:pt x="1477" y="1276"/>
                    <a:pt x="1757" y="1215"/>
                    <a:pt x="1973" y="1092"/>
                  </a:cubicBezTo>
                  <a:cubicBezTo>
                    <a:pt x="2405" y="847"/>
                    <a:pt x="2405" y="444"/>
                    <a:pt x="1973" y="199"/>
                  </a:cubicBezTo>
                  <a:cubicBezTo>
                    <a:pt x="1757" y="66"/>
                    <a:pt x="1475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83;p58"/>
            <p:cNvSpPr/>
            <p:nvPr/>
          </p:nvSpPr>
          <p:spPr>
            <a:xfrm rot="4761902" flipH="1">
              <a:off x="5025357" y="2808916"/>
              <a:ext cx="690500" cy="1358655"/>
            </a:xfrm>
            <a:custGeom>
              <a:avLst/>
              <a:gdLst/>
              <a:ahLst/>
              <a:cxnLst/>
              <a:rect l="l" t="t" r="r" b="b"/>
              <a:pathLst>
                <a:path w="2189" h="4307" extrusionOk="0">
                  <a:moveTo>
                    <a:pt x="2189" y="11"/>
                  </a:moveTo>
                  <a:lnTo>
                    <a:pt x="2189" y="13"/>
                  </a:lnTo>
                  <a:lnTo>
                    <a:pt x="2189" y="13"/>
                  </a:lnTo>
                  <a:cubicBezTo>
                    <a:pt x="2189" y="12"/>
                    <a:pt x="2189" y="11"/>
                    <a:pt x="2189" y="11"/>
                  </a:cubicBezTo>
                  <a:close/>
                  <a:moveTo>
                    <a:pt x="10" y="1"/>
                  </a:moveTo>
                  <a:lnTo>
                    <a:pt x="0" y="3671"/>
                  </a:lnTo>
                  <a:cubicBezTo>
                    <a:pt x="0" y="3838"/>
                    <a:pt x="98" y="4005"/>
                    <a:pt x="314" y="4123"/>
                  </a:cubicBezTo>
                  <a:cubicBezTo>
                    <a:pt x="530" y="4245"/>
                    <a:pt x="810" y="4307"/>
                    <a:pt x="1090" y="4307"/>
                  </a:cubicBezTo>
                  <a:cubicBezTo>
                    <a:pt x="1369" y="4307"/>
                    <a:pt x="1649" y="4245"/>
                    <a:pt x="1865" y="4123"/>
                  </a:cubicBezTo>
                  <a:cubicBezTo>
                    <a:pt x="2071" y="4005"/>
                    <a:pt x="2179" y="3838"/>
                    <a:pt x="2179" y="3681"/>
                  </a:cubicBezTo>
                  <a:lnTo>
                    <a:pt x="2189" y="13"/>
                  </a:lnTo>
                  <a:lnTo>
                    <a:pt x="2189" y="13"/>
                  </a:lnTo>
                  <a:cubicBezTo>
                    <a:pt x="2188" y="179"/>
                    <a:pt x="2080" y="335"/>
                    <a:pt x="1875" y="452"/>
                  </a:cubicBezTo>
                  <a:cubicBezTo>
                    <a:pt x="1659" y="575"/>
                    <a:pt x="1379" y="636"/>
                    <a:pt x="1099" y="636"/>
                  </a:cubicBezTo>
                  <a:cubicBezTo>
                    <a:pt x="820" y="636"/>
                    <a:pt x="540" y="575"/>
                    <a:pt x="324" y="452"/>
                  </a:cubicBezTo>
                  <a:cubicBezTo>
                    <a:pt x="118" y="334"/>
                    <a:pt x="10" y="158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84;p58"/>
            <p:cNvSpPr/>
            <p:nvPr/>
          </p:nvSpPr>
          <p:spPr>
            <a:xfrm rot="4761902" flipH="1">
              <a:off x="5221303" y="2652629"/>
              <a:ext cx="136586" cy="1232474"/>
            </a:xfrm>
            <a:custGeom>
              <a:avLst/>
              <a:gdLst/>
              <a:ahLst/>
              <a:cxnLst/>
              <a:rect l="l" t="t" r="r" b="b"/>
              <a:pathLst>
                <a:path w="433" h="3907" extrusionOk="0">
                  <a:moveTo>
                    <a:pt x="433" y="1"/>
                  </a:moveTo>
                  <a:cubicBezTo>
                    <a:pt x="403" y="50"/>
                    <a:pt x="334" y="99"/>
                    <a:pt x="266" y="128"/>
                  </a:cubicBezTo>
                  <a:cubicBezTo>
                    <a:pt x="187" y="177"/>
                    <a:pt x="99" y="217"/>
                    <a:pt x="20" y="246"/>
                  </a:cubicBezTo>
                  <a:lnTo>
                    <a:pt x="1" y="3906"/>
                  </a:lnTo>
                  <a:cubicBezTo>
                    <a:pt x="89" y="3877"/>
                    <a:pt x="177" y="3838"/>
                    <a:pt x="246" y="3799"/>
                  </a:cubicBezTo>
                  <a:cubicBezTo>
                    <a:pt x="315" y="3759"/>
                    <a:pt x="374" y="3710"/>
                    <a:pt x="423" y="3661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85;p58"/>
            <p:cNvSpPr/>
            <p:nvPr/>
          </p:nvSpPr>
          <p:spPr>
            <a:xfrm rot="4761902" flipH="1">
              <a:off x="5656487" y="3161019"/>
              <a:ext cx="758635" cy="398101"/>
            </a:xfrm>
            <a:custGeom>
              <a:avLst/>
              <a:gdLst/>
              <a:ahLst/>
              <a:cxnLst/>
              <a:rect l="l" t="t" r="r" b="b"/>
              <a:pathLst>
                <a:path w="2405" h="1262" extrusionOk="0">
                  <a:moveTo>
                    <a:pt x="1194" y="0"/>
                  </a:moveTo>
                  <a:cubicBezTo>
                    <a:pt x="913" y="0"/>
                    <a:pt x="633" y="62"/>
                    <a:pt x="422" y="184"/>
                  </a:cubicBezTo>
                  <a:cubicBezTo>
                    <a:pt x="0" y="430"/>
                    <a:pt x="0" y="832"/>
                    <a:pt x="422" y="1077"/>
                  </a:cubicBezTo>
                  <a:cubicBezTo>
                    <a:pt x="638" y="1200"/>
                    <a:pt x="918" y="1261"/>
                    <a:pt x="1197" y="1261"/>
                  </a:cubicBezTo>
                  <a:cubicBezTo>
                    <a:pt x="1477" y="1261"/>
                    <a:pt x="1757" y="1200"/>
                    <a:pt x="1973" y="1077"/>
                  </a:cubicBezTo>
                  <a:cubicBezTo>
                    <a:pt x="2405" y="832"/>
                    <a:pt x="2405" y="430"/>
                    <a:pt x="1973" y="184"/>
                  </a:cubicBezTo>
                  <a:cubicBezTo>
                    <a:pt x="1757" y="62"/>
                    <a:pt x="1475" y="0"/>
                    <a:pt x="1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86;p58"/>
            <p:cNvSpPr/>
            <p:nvPr/>
          </p:nvSpPr>
          <p:spPr>
            <a:xfrm rot="4761902" flipH="1">
              <a:off x="5984905" y="2831754"/>
              <a:ext cx="687346" cy="949829"/>
            </a:xfrm>
            <a:custGeom>
              <a:avLst/>
              <a:gdLst/>
              <a:ahLst/>
              <a:cxnLst/>
              <a:rect l="l" t="t" r="r" b="b"/>
              <a:pathLst>
                <a:path w="2179" h="3011" extrusionOk="0">
                  <a:moveTo>
                    <a:pt x="775" y="0"/>
                  </a:moveTo>
                  <a:lnTo>
                    <a:pt x="0" y="2365"/>
                  </a:lnTo>
                  <a:cubicBezTo>
                    <a:pt x="0" y="2542"/>
                    <a:pt x="98" y="2699"/>
                    <a:pt x="314" y="2827"/>
                  </a:cubicBezTo>
                  <a:cubicBezTo>
                    <a:pt x="530" y="2949"/>
                    <a:pt x="810" y="3011"/>
                    <a:pt x="1089" y="3011"/>
                  </a:cubicBezTo>
                  <a:cubicBezTo>
                    <a:pt x="1369" y="3011"/>
                    <a:pt x="1649" y="2949"/>
                    <a:pt x="1865" y="2827"/>
                  </a:cubicBezTo>
                  <a:cubicBezTo>
                    <a:pt x="2071" y="2699"/>
                    <a:pt x="2179" y="2542"/>
                    <a:pt x="2179" y="2385"/>
                  </a:cubicBezTo>
                  <a:lnTo>
                    <a:pt x="1423" y="10"/>
                  </a:lnTo>
                  <a:cubicBezTo>
                    <a:pt x="1423" y="69"/>
                    <a:pt x="1384" y="118"/>
                    <a:pt x="1335" y="138"/>
                  </a:cubicBezTo>
                  <a:cubicBezTo>
                    <a:pt x="1266" y="177"/>
                    <a:pt x="1180" y="197"/>
                    <a:pt x="1097" y="197"/>
                  </a:cubicBezTo>
                  <a:cubicBezTo>
                    <a:pt x="1013" y="197"/>
                    <a:pt x="932" y="177"/>
                    <a:pt x="874" y="138"/>
                  </a:cubicBezTo>
                  <a:cubicBezTo>
                    <a:pt x="805" y="98"/>
                    <a:pt x="775" y="49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87;p58"/>
            <p:cNvSpPr/>
            <p:nvPr/>
          </p:nvSpPr>
          <p:spPr>
            <a:xfrm rot="4761902" flipH="1">
              <a:off x="6164704" y="2691766"/>
              <a:ext cx="247937" cy="892101"/>
            </a:xfrm>
            <a:custGeom>
              <a:avLst/>
              <a:gdLst/>
              <a:ahLst/>
              <a:cxnLst/>
              <a:rect l="l" t="t" r="r" b="b"/>
              <a:pathLst>
                <a:path w="786" h="2828" extrusionOk="0">
                  <a:moveTo>
                    <a:pt x="138" y="1"/>
                  </a:moveTo>
                  <a:cubicBezTo>
                    <a:pt x="108" y="11"/>
                    <a:pt x="99" y="21"/>
                    <a:pt x="79" y="30"/>
                  </a:cubicBezTo>
                  <a:lnTo>
                    <a:pt x="0" y="70"/>
                  </a:lnTo>
                  <a:lnTo>
                    <a:pt x="373" y="2827"/>
                  </a:lnTo>
                  <a:cubicBezTo>
                    <a:pt x="452" y="2798"/>
                    <a:pt x="540" y="2759"/>
                    <a:pt x="619" y="2719"/>
                  </a:cubicBezTo>
                  <a:cubicBezTo>
                    <a:pt x="678" y="2680"/>
                    <a:pt x="737" y="2631"/>
                    <a:pt x="786" y="2582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979797">
                <a:alpha val="302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88;p58"/>
            <p:cNvSpPr/>
            <p:nvPr/>
          </p:nvSpPr>
          <p:spPr>
            <a:xfrm rot="4761915" flipH="1">
              <a:off x="6672223" y="3157942"/>
              <a:ext cx="229704" cy="121141"/>
            </a:xfrm>
            <a:custGeom>
              <a:avLst/>
              <a:gdLst/>
              <a:ahLst/>
              <a:cxnLst/>
              <a:rect l="l" t="t" r="r" b="b"/>
              <a:pathLst>
                <a:path w="727" h="384" extrusionOk="0">
                  <a:moveTo>
                    <a:pt x="367" y="1"/>
                  </a:moveTo>
                  <a:cubicBezTo>
                    <a:pt x="283" y="1"/>
                    <a:pt x="197" y="20"/>
                    <a:pt x="128" y="59"/>
                  </a:cubicBezTo>
                  <a:cubicBezTo>
                    <a:pt x="0" y="128"/>
                    <a:pt x="10" y="256"/>
                    <a:pt x="128" y="324"/>
                  </a:cubicBezTo>
                  <a:cubicBezTo>
                    <a:pt x="197" y="364"/>
                    <a:pt x="283" y="383"/>
                    <a:pt x="367" y="383"/>
                  </a:cubicBezTo>
                  <a:cubicBezTo>
                    <a:pt x="452" y="383"/>
                    <a:pt x="535" y="364"/>
                    <a:pt x="599" y="324"/>
                  </a:cubicBezTo>
                  <a:cubicBezTo>
                    <a:pt x="727" y="256"/>
                    <a:pt x="717" y="128"/>
                    <a:pt x="599" y="59"/>
                  </a:cubicBezTo>
                  <a:cubicBezTo>
                    <a:pt x="535" y="20"/>
                    <a:pt x="452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89;p58"/>
            <p:cNvSpPr/>
            <p:nvPr/>
          </p:nvSpPr>
          <p:spPr>
            <a:xfrm rot="4761902" flipH="1">
              <a:off x="3232124" y="427909"/>
              <a:ext cx="93055" cy="2582297"/>
            </a:xfrm>
            <a:custGeom>
              <a:avLst/>
              <a:gdLst/>
              <a:ahLst/>
              <a:cxnLst/>
              <a:rect l="l" t="t" r="r" b="b"/>
              <a:pathLst>
                <a:path w="295" h="8186" extrusionOk="0">
                  <a:moveTo>
                    <a:pt x="0" y="1"/>
                  </a:moveTo>
                  <a:lnTo>
                    <a:pt x="30" y="8028"/>
                  </a:lnTo>
                  <a:lnTo>
                    <a:pt x="295" y="8185"/>
                  </a:lnTo>
                  <a:lnTo>
                    <a:pt x="275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90;p58"/>
            <p:cNvSpPr/>
            <p:nvPr/>
          </p:nvSpPr>
          <p:spPr>
            <a:xfrm rot="4761902" flipH="1">
              <a:off x="2658315" y="-27052"/>
              <a:ext cx="990800" cy="2545074"/>
            </a:xfrm>
            <a:custGeom>
              <a:avLst/>
              <a:gdLst/>
              <a:ahLst/>
              <a:cxnLst/>
              <a:rect l="l" t="t" r="r" b="b"/>
              <a:pathLst>
                <a:path w="3141" h="8068" extrusionOk="0">
                  <a:moveTo>
                    <a:pt x="89" y="0"/>
                  </a:moveTo>
                  <a:lnTo>
                    <a:pt x="0" y="30"/>
                  </a:lnTo>
                  <a:lnTo>
                    <a:pt x="20" y="8067"/>
                  </a:lnTo>
                  <a:lnTo>
                    <a:pt x="3141" y="6261"/>
                  </a:lnTo>
                  <a:lnTo>
                    <a:pt x="3141" y="5319"/>
                  </a:lnTo>
                  <a:lnTo>
                    <a:pt x="1668" y="380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91;p58"/>
            <p:cNvSpPr/>
            <p:nvPr/>
          </p:nvSpPr>
          <p:spPr>
            <a:xfrm rot="4761907" flipH="1">
              <a:off x="1811509" y="991568"/>
              <a:ext cx="986633" cy="818894"/>
            </a:xfrm>
            <a:custGeom>
              <a:avLst/>
              <a:gdLst/>
              <a:ahLst/>
              <a:cxnLst/>
              <a:rect l="l" t="t" r="r" b="b"/>
              <a:pathLst>
                <a:path w="3122" h="2592" extrusionOk="0">
                  <a:moveTo>
                    <a:pt x="3122" y="0"/>
                  </a:moveTo>
                  <a:lnTo>
                    <a:pt x="1" y="1806"/>
                  </a:lnTo>
                  <a:lnTo>
                    <a:pt x="1" y="2591"/>
                  </a:lnTo>
                  <a:lnTo>
                    <a:pt x="3122" y="785"/>
                  </a:lnTo>
                  <a:lnTo>
                    <a:pt x="31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92;p58"/>
            <p:cNvSpPr/>
            <p:nvPr/>
          </p:nvSpPr>
          <p:spPr>
            <a:xfrm rot="4761902" flipH="1">
              <a:off x="490978" y="1938014"/>
              <a:ext cx="1591399" cy="1318277"/>
            </a:xfrm>
            <a:custGeom>
              <a:avLst/>
              <a:gdLst/>
              <a:ahLst/>
              <a:cxnLst/>
              <a:rect l="l" t="t" r="r" b="b"/>
              <a:pathLst>
                <a:path w="5045" h="4179" extrusionOk="0">
                  <a:moveTo>
                    <a:pt x="785" y="1"/>
                  </a:moveTo>
                  <a:lnTo>
                    <a:pt x="0" y="2709"/>
                  </a:lnTo>
                  <a:cubicBezTo>
                    <a:pt x="0" y="3092"/>
                    <a:pt x="255" y="3475"/>
                    <a:pt x="746" y="3759"/>
                  </a:cubicBezTo>
                  <a:cubicBezTo>
                    <a:pt x="1237" y="4039"/>
                    <a:pt x="1882" y="4179"/>
                    <a:pt x="2527" y="4179"/>
                  </a:cubicBezTo>
                  <a:cubicBezTo>
                    <a:pt x="3173" y="4179"/>
                    <a:pt x="3818" y="4039"/>
                    <a:pt x="4309" y="3759"/>
                  </a:cubicBezTo>
                  <a:cubicBezTo>
                    <a:pt x="4799" y="3475"/>
                    <a:pt x="5045" y="3102"/>
                    <a:pt x="5045" y="2739"/>
                  </a:cubicBezTo>
                  <a:lnTo>
                    <a:pt x="4289" y="20"/>
                  </a:lnTo>
                  <a:cubicBezTo>
                    <a:pt x="4289" y="285"/>
                    <a:pt x="4122" y="531"/>
                    <a:pt x="3769" y="727"/>
                  </a:cubicBezTo>
                  <a:cubicBezTo>
                    <a:pt x="3430" y="923"/>
                    <a:pt x="2984" y="1021"/>
                    <a:pt x="2536" y="1021"/>
                  </a:cubicBezTo>
                  <a:cubicBezTo>
                    <a:pt x="2088" y="1021"/>
                    <a:pt x="1639" y="923"/>
                    <a:pt x="1296" y="727"/>
                  </a:cubicBezTo>
                  <a:cubicBezTo>
                    <a:pt x="952" y="531"/>
                    <a:pt x="785" y="256"/>
                    <a:pt x="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93;p58"/>
            <p:cNvSpPr/>
            <p:nvPr/>
          </p:nvSpPr>
          <p:spPr>
            <a:xfrm rot="4761902" flipH="1">
              <a:off x="896436" y="1939825"/>
              <a:ext cx="440040" cy="1038471"/>
            </a:xfrm>
            <a:custGeom>
              <a:avLst/>
              <a:gdLst/>
              <a:ahLst/>
              <a:cxnLst/>
              <a:rect l="l" t="t" r="r" b="b"/>
              <a:pathLst>
                <a:path w="1395" h="3292" extrusionOk="0">
                  <a:moveTo>
                    <a:pt x="1041" y="1"/>
                  </a:moveTo>
                  <a:cubicBezTo>
                    <a:pt x="771" y="91"/>
                    <a:pt x="460" y="139"/>
                    <a:pt x="146" y="139"/>
                  </a:cubicBezTo>
                  <a:cubicBezTo>
                    <a:pt x="117" y="139"/>
                    <a:pt x="88" y="139"/>
                    <a:pt x="59" y="138"/>
                  </a:cubicBezTo>
                  <a:lnTo>
                    <a:pt x="1" y="3288"/>
                  </a:lnTo>
                  <a:cubicBezTo>
                    <a:pt x="55" y="3291"/>
                    <a:pt x="110" y="3292"/>
                    <a:pt x="164" y="3292"/>
                  </a:cubicBezTo>
                  <a:cubicBezTo>
                    <a:pt x="592" y="3292"/>
                    <a:pt x="1020" y="3225"/>
                    <a:pt x="1394" y="3112"/>
                  </a:cubicBezTo>
                  <a:lnTo>
                    <a:pt x="1041" y="1"/>
                  </a:lnTo>
                  <a:close/>
                </a:path>
              </a:pathLst>
            </a:custGeom>
            <a:solidFill>
              <a:srgbClr val="FFFFFF">
                <a:alpha val="3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94;p58"/>
            <p:cNvSpPr/>
            <p:nvPr/>
          </p:nvSpPr>
          <p:spPr>
            <a:xfrm rot="4761902" flipH="1">
              <a:off x="1322636" y="2148435"/>
              <a:ext cx="1207508" cy="638161"/>
            </a:xfrm>
            <a:custGeom>
              <a:avLst/>
              <a:gdLst/>
              <a:ahLst/>
              <a:cxnLst/>
              <a:rect l="l" t="t" r="r" b="b"/>
              <a:pathLst>
                <a:path w="3828" h="2023" extrusionOk="0">
                  <a:moveTo>
                    <a:pt x="1902" y="1"/>
                  </a:moveTo>
                  <a:cubicBezTo>
                    <a:pt x="1455" y="1"/>
                    <a:pt x="1011" y="99"/>
                    <a:pt x="677" y="295"/>
                  </a:cubicBezTo>
                  <a:cubicBezTo>
                    <a:pt x="0" y="697"/>
                    <a:pt x="10" y="1335"/>
                    <a:pt x="687" y="1728"/>
                  </a:cubicBezTo>
                  <a:cubicBezTo>
                    <a:pt x="1026" y="1924"/>
                    <a:pt x="1472" y="2022"/>
                    <a:pt x="1919" y="2022"/>
                  </a:cubicBezTo>
                  <a:cubicBezTo>
                    <a:pt x="2365" y="2022"/>
                    <a:pt x="2812" y="1924"/>
                    <a:pt x="3150" y="1728"/>
                  </a:cubicBezTo>
                  <a:cubicBezTo>
                    <a:pt x="3828" y="1325"/>
                    <a:pt x="3828" y="688"/>
                    <a:pt x="3141" y="295"/>
                  </a:cubicBezTo>
                  <a:cubicBezTo>
                    <a:pt x="2797" y="99"/>
                    <a:pt x="2348" y="1"/>
                    <a:pt x="1902" y="1"/>
                  </a:cubicBezTo>
                  <a:close/>
                </a:path>
              </a:pathLst>
            </a:custGeom>
            <a:solidFill>
              <a:srgbClr val="A4A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95;p58"/>
            <p:cNvSpPr/>
            <p:nvPr/>
          </p:nvSpPr>
          <p:spPr>
            <a:xfrm rot="4761902" flipH="1">
              <a:off x="2090584" y="842600"/>
              <a:ext cx="1362389" cy="3171878"/>
            </a:xfrm>
            <a:custGeom>
              <a:avLst/>
              <a:gdLst/>
              <a:ahLst/>
              <a:cxnLst/>
              <a:rect l="l" t="t" r="r" b="b"/>
              <a:pathLst>
                <a:path w="4319" h="10055" extrusionOk="0">
                  <a:moveTo>
                    <a:pt x="4319" y="10"/>
                  </a:moveTo>
                  <a:lnTo>
                    <a:pt x="4319" y="13"/>
                  </a:lnTo>
                  <a:lnTo>
                    <a:pt x="4319" y="13"/>
                  </a:lnTo>
                  <a:cubicBezTo>
                    <a:pt x="4319" y="12"/>
                    <a:pt x="4319" y="11"/>
                    <a:pt x="4319" y="10"/>
                  </a:cubicBezTo>
                  <a:close/>
                  <a:moveTo>
                    <a:pt x="30" y="0"/>
                  </a:moveTo>
                  <a:lnTo>
                    <a:pt x="1" y="8803"/>
                  </a:lnTo>
                  <a:cubicBezTo>
                    <a:pt x="1" y="9127"/>
                    <a:pt x="227" y="9441"/>
                    <a:pt x="639" y="9686"/>
                  </a:cubicBezTo>
                  <a:cubicBezTo>
                    <a:pt x="1056" y="9932"/>
                    <a:pt x="1605" y="10054"/>
                    <a:pt x="2155" y="10054"/>
                  </a:cubicBezTo>
                  <a:cubicBezTo>
                    <a:pt x="2705" y="10054"/>
                    <a:pt x="3254" y="9932"/>
                    <a:pt x="3671" y="9686"/>
                  </a:cubicBezTo>
                  <a:cubicBezTo>
                    <a:pt x="4083" y="9441"/>
                    <a:pt x="4299" y="9137"/>
                    <a:pt x="4299" y="8823"/>
                  </a:cubicBezTo>
                  <a:lnTo>
                    <a:pt x="4319" y="13"/>
                  </a:lnTo>
                  <a:lnTo>
                    <a:pt x="4319" y="13"/>
                  </a:lnTo>
                  <a:cubicBezTo>
                    <a:pt x="4318" y="326"/>
                    <a:pt x="4111" y="649"/>
                    <a:pt x="3701" y="884"/>
                  </a:cubicBezTo>
                  <a:cubicBezTo>
                    <a:pt x="3284" y="1129"/>
                    <a:pt x="2734" y="1252"/>
                    <a:pt x="2184" y="1252"/>
                  </a:cubicBezTo>
                  <a:cubicBezTo>
                    <a:pt x="1635" y="1252"/>
                    <a:pt x="1085" y="1129"/>
                    <a:pt x="668" y="884"/>
                  </a:cubicBezTo>
                  <a:cubicBezTo>
                    <a:pt x="236" y="638"/>
                    <a:pt x="30" y="314"/>
                    <a:pt x="30" y="0"/>
                  </a:cubicBez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96;p58"/>
            <p:cNvSpPr/>
            <p:nvPr/>
          </p:nvSpPr>
          <p:spPr>
            <a:xfrm rot="4761902" flipH="1">
              <a:off x="2090584" y="842600"/>
              <a:ext cx="1362389" cy="3171878"/>
            </a:xfrm>
            <a:custGeom>
              <a:avLst/>
              <a:gdLst/>
              <a:ahLst/>
              <a:cxnLst/>
              <a:rect l="l" t="t" r="r" b="b"/>
              <a:pathLst>
                <a:path w="4319" h="10055" extrusionOk="0">
                  <a:moveTo>
                    <a:pt x="4319" y="10"/>
                  </a:moveTo>
                  <a:lnTo>
                    <a:pt x="4319" y="13"/>
                  </a:lnTo>
                  <a:lnTo>
                    <a:pt x="4319" y="13"/>
                  </a:lnTo>
                  <a:cubicBezTo>
                    <a:pt x="4319" y="12"/>
                    <a:pt x="4319" y="11"/>
                    <a:pt x="4319" y="10"/>
                  </a:cubicBezTo>
                  <a:close/>
                  <a:moveTo>
                    <a:pt x="30" y="0"/>
                  </a:moveTo>
                  <a:lnTo>
                    <a:pt x="1" y="8803"/>
                  </a:lnTo>
                  <a:cubicBezTo>
                    <a:pt x="1" y="9127"/>
                    <a:pt x="227" y="9441"/>
                    <a:pt x="639" y="9686"/>
                  </a:cubicBezTo>
                  <a:cubicBezTo>
                    <a:pt x="1056" y="9932"/>
                    <a:pt x="1605" y="10054"/>
                    <a:pt x="2155" y="10054"/>
                  </a:cubicBezTo>
                  <a:cubicBezTo>
                    <a:pt x="2705" y="10054"/>
                    <a:pt x="3254" y="9932"/>
                    <a:pt x="3671" y="9686"/>
                  </a:cubicBezTo>
                  <a:cubicBezTo>
                    <a:pt x="4083" y="9441"/>
                    <a:pt x="4299" y="9137"/>
                    <a:pt x="4299" y="8823"/>
                  </a:cubicBezTo>
                  <a:lnTo>
                    <a:pt x="4319" y="13"/>
                  </a:lnTo>
                  <a:lnTo>
                    <a:pt x="4319" y="13"/>
                  </a:lnTo>
                  <a:cubicBezTo>
                    <a:pt x="4318" y="326"/>
                    <a:pt x="4111" y="649"/>
                    <a:pt x="3701" y="884"/>
                  </a:cubicBezTo>
                  <a:cubicBezTo>
                    <a:pt x="3284" y="1129"/>
                    <a:pt x="2734" y="1252"/>
                    <a:pt x="2184" y="1252"/>
                  </a:cubicBezTo>
                  <a:cubicBezTo>
                    <a:pt x="1635" y="1252"/>
                    <a:pt x="1085" y="1129"/>
                    <a:pt x="668" y="884"/>
                  </a:cubicBezTo>
                  <a:cubicBezTo>
                    <a:pt x="236" y="638"/>
                    <a:pt x="30" y="314"/>
                    <a:pt x="30" y="0"/>
                  </a:cubicBez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97;p58"/>
            <p:cNvSpPr/>
            <p:nvPr/>
          </p:nvSpPr>
          <p:spPr>
            <a:xfrm rot="4761902" flipH="1">
              <a:off x="2701819" y="302440"/>
              <a:ext cx="96209" cy="2972197"/>
            </a:xfrm>
            <a:custGeom>
              <a:avLst/>
              <a:gdLst/>
              <a:ahLst/>
              <a:cxnLst/>
              <a:rect l="l" t="t" r="r" b="b"/>
              <a:pathLst>
                <a:path w="305" h="9422" extrusionOk="0">
                  <a:moveTo>
                    <a:pt x="305" y="0"/>
                  </a:moveTo>
                  <a:lnTo>
                    <a:pt x="305" y="3"/>
                  </a:lnTo>
                  <a:lnTo>
                    <a:pt x="305" y="3"/>
                  </a:lnTo>
                  <a:cubicBezTo>
                    <a:pt x="305" y="2"/>
                    <a:pt x="305" y="1"/>
                    <a:pt x="305" y="0"/>
                  </a:cubicBezTo>
                  <a:close/>
                  <a:moveTo>
                    <a:pt x="305" y="3"/>
                  </a:moveTo>
                  <a:lnTo>
                    <a:pt x="305" y="3"/>
                  </a:lnTo>
                  <a:cubicBezTo>
                    <a:pt x="304" y="208"/>
                    <a:pt x="206" y="433"/>
                    <a:pt x="30" y="618"/>
                  </a:cubicBezTo>
                  <a:lnTo>
                    <a:pt x="1" y="9421"/>
                  </a:lnTo>
                  <a:cubicBezTo>
                    <a:pt x="187" y="9225"/>
                    <a:pt x="285" y="9019"/>
                    <a:pt x="285" y="8813"/>
                  </a:cubicBezTo>
                  <a:lnTo>
                    <a:pt x="305" y="3"/>
                  </a:ln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98;p58"/>
            <p:cNvSpPr/>
            <p:nvPr/>
          </p:nvSpPr>
          <p:spPr>
            <a:xfrm rot="4761902" flipH="1">
              <a:off x="2480812" y="524428"/>
              <a:ext cx="263393" cy="2925825"/>
            </a:xfrm>
            <a:custGeom>
              <a:avLst/>
              <a:gdLst/>
              <a:ahLst/>
              <a:cxnLst/>
              <a:rect l="l" t="t" r="r" b="b"/>
              <a:pathLst>
                <a:path w="835" h="9275" extrusionOk="0">
                  <a:moveTo>
                    <a:pt x="834" y="0"/>
                  </a:moveTo>
                  <a:lnTo>
                    <a:pt x="834" y="0"/>
                  </a:lnTo>
                  <a:cubicBezTo>
                    <a:pt x="736" y="99"/>
                    <a:pt x="618" y="177"/>
                    <a:pt x="491" y="256"/>
                  </a:cubicBezTo>
                  <a:cubicBezTo>
                    <a:pt x="353" y="344"/>
                    <a:pt x="196" y="413"/>
                    <a:pt x="20" y="462"/>
                  </a:cubicBezTo>
                  <a:lnTo>
                    <a:pt x="0" y="9274"/>
                  </a:lnTo>
                  <a:cubicBezTo>
                    <a:pt x="157" y="9206"/>
                    <a:pt x="314" y="9147"/>
                    <a:pt x="461" y="9058"/>
                  </a:cubicBezTo>
                  <a:cubicBezTo>
                    <a:pt x="599" y="8990"/>
                    <a:pt x="716" y="8901"/>
                    <a:pt x="805" y="8803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99;p58"/>
            <p:cNvSpPr/>
            <p:nvPr/>
          </p:nvSpPr>
          <p:spPr>
            <a:xfrm rot="4761902" flipH="1">
              <a:off x="2472801" y="1017096"/>
              <a:ext cx="198412" cy="2790811"/>
            </a:xfrm>
            <a:custGeom>
              <a:avLst/>
              <a:gdLst/>
              <a:ahLst/>
              <a:cxnLst/>
              <a:rect l="l" t="t" r="r" b="b"/>
              <a:pathLst>
                <a:path w="629" h="8847" extrusionOk="0">
                  <a:moveTo>
                    <a:pt x="629" y="0"/>
                  </a:moveTo>
                  <a:cubicBezTo>
                    <a:pt x="442" y="20"/>
                    <a:pt x="236" y="30"/>
                    <a:pt x="30" y="30"/>
                  </a:cubicBezTo>
                  <a:lnTo>
                    <a:pt x="1" y="8842"/>
                  </a:lnTo>
                  <a:cubicBezTo>
                    <a:pt x="55" y="8845"/>
                    <a:pt x="108" y="8846"/>
                    <a:pt x="161" y="8846"/>
                  </a:cubicBezTo>
                  <a:cubicBezTo>
                    <a:pt x="320" y="8846"/>
                    <a:pt x="474" y="8835"/>
                    <a:pt x="629" y="8813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00;p58"/>
            <p:cNvSpPr/>
            <p:nvPr/>
          </p:nvSpPr>
          <p:spPr>
            <a:xfrm rot="4761902" flipH="1">
              <a:off x="2472864" y="809807"/>
              <a:ext cx="182956" cy="2814470"/>
            </a:xfrm>
            <a:custGeom>
              <a:avLst/>
              <a:gdLst/>
              <a:ahLst/>
              <a:cxnLst/>
              <a:rect l="l" t="t" r="r" b="b"/>
              <a:pathLst>
                <a:path w="580" h="8922" extrusionOk="0">
                  <a:moveTo>
                    <a:pt x="580" y="1"/>
                  </a:moveTo>
                  <a:cubicBezTo>
                    <a:pt x="393" y="60"/>
                    <a:pt x="197" y="99"/>
                    <a:pt x="1" y="128"/>
                  </a:cubicBezTo>
                  <a:lnTo>
                    <a:pt x="1" y="8921"/>
                  </a:lnTo>
                  <a:cubicBezTo>
                    <a:pt x="197" y="8892"/>
                    <a:pt x="383" y="8862"/>
                    <a:pt x="560" y="8794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01;p58"/>
            <p:cNvSpPr/>
            <p:nvPr/>
          </p:nvSpPr>
          <p:spPr>
            <a:xfrm rot="4761902" flipH="1">
              <a:off x="2477810" y="1239661"/>
              <a:ext cx="344146" cy="2848539"/>
            </a:xfrm>
            <a:custGeom>
              <a:avLst/>
              <a:gdLst/>
              <a:ahLst/>
              <a:cxnLst/>
              <a:rect l="l" t="t" r="r" b="b"/>
              <a:pathLst>
                <a:path w="1091" h="9030" extrusionOk="0">
                  <a:moveTo>
                    <a:pt x="21" y="1"/>
                  </a:moveTo>
                  <a:lnTo>
                    <a:pt x="1" y="8804"/>
                  </a:lnTo>
                  <a:cubicBezTo>
                    <a:pt x="315" y="8941"/>
                    <a:pt x="688" y="9010"/>
                    <a:pt x="1061" y="9029"/>
                  </a:cubicBezTo>
                  <a:lnTo>
                    <a:pt x="1090" y="217"/>
                  </a:lnTo>
                  <a:cubicBezTo>
                    <a:pt x="707" y="197"/>
                    <a:pt x="335" y="138"/>
                    <a:pt x="21" y="1"/>
                  </a:cubicBez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2;p58"/>
            <p:cNvSpPr/>
            <p:nvPr/>
          </p:nvSpPr>
          <p:spPr>
            <a:xfrm rot="4761902" flipH="1">
              <a:off x="2749968" y="1389689"/>
              <a:ext cx="306924" cy="3102163"/>
            </a:xfrm>
            <a:custGeom>
              <a:avLst/>
              <a:gdLst/>
              <a:ahLst/>
              <a:cxnLst/>
              <a:rect l="l" t="t" r="r" b="b"/>
              <a:pathLst>
                <a:path w="973" h="9834" extrusionOk="0">
                  <a:moveTo>
                    <a:pt x="30" y="0"/>
                  </a:moveTo>
                  <a:lnTo>
                    <a:pt x="1" y="8803"/>
                  </a:lnTo>
                  <a:cubicBezTo>
                    <a:pt x="1" y="9127"/>
                    <a:pt x="227" y="9441"/>
                    <a:pt x="639" y="9686"/>
                  </a:cubicBezTo>
                  <a:cubicBezTo>
                    <a:pt x="737" y="9745"/>
                    <a:pt x="835" y="9804"/>
                    <a:pt x="953" y="9834"/>
                  </a:cubicBezTo>
                  <a:lnTo>
                    <a:pt x="973" y="1031"/>
                  </a:lnTo>
                  <a:cubicBezTo>
                    <a:pt x="865" y="992"/>
                    <a:pt x="766" y="943"/>
                    <a:pt x="668" y="884"/>
                  </a:cubicBezTo>
                  <a:cubicBezTo>
                    <a:pt x="236" y="638"/>
                    <a:pt x="30" y="314"/>
                    <a:pt x="30" y="0"/>
                  </a:cubicBez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03;p58"/>
            <p:cNvSpPr/>
            <p:nvPr/>
          </p:nvSpPr>
          <p:spPr>
            <a:xfrm rot="4761908" flipH="1">
              <a:off x="3586107" y="1734765"/>
              <a:ext cx="1493111" cy="795447"/>
            </a:xfrm>
            <a:custGeom>
              <a:avLst/>
              <a:gdLst/>
              <a:ahLst/>
              <a:cxnLst/>
              <a:rect l="l" t="t" r="r" b="b"/>
              <a:pathLst>
                <a:path w="4721" h="2486" extrusionOk="0">
                  <a:moveTo>
                    <a:pt x="2355" y="0"/>
                  </a:moveTo>
                  <a:cubicBezTo>
                    <a:pt x="1806" y="0"/>
                    <a:pt x="1257" y="121"/>
                    <a:pt x="835" y="361"/>
                  </a:cubicBezTo>
                  <a:cubicBezTo>
                    <a:pt x="1" y="842"/>
                    <a:pt x="20" y="1627"/>
                    <a:pt x="854" y="2118"/>
                  </a:cubicBezTo>
                  <a:cubicBezTo>
                    <a:pt x="1271" y="2363"/>
                    <a:pt x="1818" y="2486"/>
                    <a:pt x="2366" y="2486"/>
                  </a:cubicBezTo>
                  <a:cubicBezTo>
                    <a:pt x="2913" y="2486"/>
                    <a:pt x="3460" y="2363"/>
                    <a:pt x="3877" y="2118"/>
                  </a:cubicBezTo>
                  <a:cubicBezTo>
                    <a:pt x="4721" y="1637"/>
                    <a:pt x="4701" y="852"/>
                    <a:pt x="3867" y="361"/>
                  </a:cubicBezTo>
                  <a:cubicBezTo>
                    <a:pt x="3450" y="121"/>
                    <a:pt x="2903" y="0"/>
                    <a:pt x="2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04;p58"/>
            <p:cNvSpPr/>
            <p:nvPr/>
          </p:nvSpPr>
          <p:spPr>
            <a:xfrm rot="4761891" flipH="1">
              <a:off x="2097879" y="833837"/>
              <a:ext cx="1365993" cy="3189735"/>
            </a:xfrm>
            <a:custGeom>
              <a:avLst/>
              <a:gdLst/>
              <a:ahLst/>
              <a:cxnLst/>
              <a:rect l="l" t="t" r="r" b="b"/>
              <a:pathLst>
                <a:path w="4319" h="10055" extrusionOk="0">
                  <a:moveTo>
                    <a:pt x="4319" y="10"/>
                  </a:moveTo>
                  <a:lnTo>
                    <a:pt x="4319" y="13"/>
                  </a:lnTo>
                  <a:lnTo>
                    <a:pt x="4319" y="13"/>
                  </a:lnTo>
                  <a:cubicBezTo>
                    <a:pt x="4319" y="12"/>
                    <a:pt x="4319" y="11"/>
                    <a:pt x="4319" y="10"/>
                  </a:cubicBezTo>
                  <a:close/>
                  <a:moveTo>
                    <a:pt x="30" y="0"/>
                  </a:moveTo>
                  <a:lnTo>
                    <a:pt x="1" y="8803"/>
                  </a:lnTo>
                  <a:cubicBezTo>
                    <a:pt x="1" y="9127"/>
                    <a:pt x="227" y="9441"/>
                    <a:pt x="639" y="9686"/>
                  </a:cubicBezTo>
                  <a:cubicBezTo>
                    <a:pt x="1056" y="9932"/>
                    <a:pt x="1605" y="10054"/>
                    <a:pt x="2155" y="10054"/>
                  </a:cubicBezTo>
                  <a:cubicBezTo>
                    <a:pt x="2705" y="10054"/>
                    <a:pt x="3254" y="9932"/>
                    <a:pt x="3671" y="9686"/>
                  </a:cubicBezTo>
                  <a:cubicBezTo>
                    <a:pt x="4083" y="9441"/>
                    <a:pt x="4299" y="9137"/>
                    <a:pt x="4299" y="8823"/>
                  </a:cubicBezTo>
                  <a:lnTo>
                    <a:pt x="4319" y="13"/>
                  </a:lnTo>
                  <a:lnTo>
                    <a:pt x="4319" y="13"/>
                  </a:lnTo>
                  <a:cubicBezTo>
                    <a:pt x="4318" y="326"/>
                    <a:pt x="4111" y="649"/>
                    <a:pt x="3701" y="884"/>
                  </a:cubicBezTo>
                  <a:cubicBezTo>
                    <a:pt x="3284" y="1129"/>
                    <a:pt x="2734" y="1252"/>
                    <a:pt x="2184" y="1252"/>
                  </a:cubicBezTo>
                  <a:cubicBezTo>
                    <a:pt x="1635" y="1252"/>
                    <a:pt x="1085" y="1129"/>
                    <a:pt x="668" y="884"/>
                  </a:cubicBezTo>
                  <a:cubicBezTo>
                    <a:pt x="236" y="638"/>
                    <a:pt x="30" y="314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05;p58"/>
            <p:cNvSpPr/>
            <p:nvPr/>
          </p:nvSpPr>
          <p:spPr>
            <a:xfrm rot="4761889" flipH="1">
              <a:off x="2084205" y="839281"/>
              <a:ext cx="1367685" cy="3184026"/>
            </a:xfrm>
            <a:custGeom>
              <a:avLst/>
              <a:gdLst/>
              <a:ahLst/>
              <a:cxnLst/>
              <a:rect l="l" t="t" r="r" b="b"/>
              <a:pathLst>
                <a:path w="4319" h="10055" extrusionOk="0">
                  <a:moveTo>
                    <a:pt x="4319" y="10"/>
                  </a:moveTo>
                  <a:lnTo>
                    <a:pt x="4319" y="13"/>
                  </a:lnTo>
                  <a:lnTo>
                    <a:pt x="4319" y="13"/>
                  </a:lnTo>
                  <a:cubicBezTo>
                    <a:pt x="4319" y="12"/>
                    <a:pt x="4319" y="11"/>
                    <a:pt x="4319" y="10"/>
                  </a:cubicBezTo>
                  <a:close/>
                  <a:moveTo>
                    <a:pt x="30" y="0"/>
                  </a:moveTo>
                  <a:lnTo>
                    <a:pt x="1" y="8803"/>
                  </a:lnTo>
                  <a:cubicBezTo>
                    <a:pt x="1" y="9127"/>
                    <a:pt x="227" y="9441"/>
                    <a:pt x="639" y="9686"/>
                  </a:cubicBezTo>
                  <a:cubicBezTo>
                    <a:pt x="1056" y="9932"/>
                    <a:pt x="1605" y="10054"/>
                    <a:pt x="2155" y="10054"/>
                  </a:cubicBezTo>
                  <a:cubicBezTo>
                    <a:pt x="2705" y="10054"/>
                    <a:pt x="3254" y="9932"/>
                    <a:pt x="3671" y="9686"/>
                  </a:cubicBezTo>
                  <a:cubicBezTo>
                    <a:pt x="4083" y="9441"/>
                    <a:pt x="4299" y="9137"/>
                    <a:pt x="4299" y="8813"/>
                  </a:cubicBezTo>
                  <a:lnTo>
                    <a:pt x="4319" y="13"/>
                  </a:lnTo>
                  <a:lnTo>
                    <a:pt x="4319" y="13"/>
                  </a:lnTo>
                  <a:cubicBezTo>
                    <a:pt x="4317" y="336"/>
                    <a:pt x="4111" y="639"/>
                    <a:pt x="3701" y="883"/>
                  </a:cubicBezTo>
                  <a:cubicBezTo>
                    <a:pt x="3284" y="1129"/>
                    <a:pt x="2734" y="1251"/>
                    <a:pt x="2184" y="1251"/>
                  </a:cubicBezTo>
                  <a:cubicBezTo>
                    <a:pt x="1635" y="1251"/>
                    <a:pt x="1085" y="1129"/>
                    <a:pt x="668" y="883"/>
                  </a:cubicBezTo>
                  <a:cubicBezTo>
                    <a:pt x="236" y="638"/>
                    <a:pt x="30" y="314"/>
                    <a:pt x="30" y="0"/>
                  </a:cubicBez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06;p58"/>
            <p:cNvSpPr/>
            <p:nvPr/>
          </p:nvSpPr>
          <p:spPr>
            <a:xfrm rot="4761902" flipH="1">
              <a:off x="2747391" y="293879"/>
              <a:ext cx="96209" cy="2972197"/>
            </a:xfrm>
            <a:custGeom>
              <a:avLst/>
              <a:gdLst/>
              <a:ahLst/>
              <a:cxnLst/>
              <a:rect l="l" t="t" r="r" b="b"/>
              <a:pathLst>
                <a:path w="305" h="9422" extrusionOk="0">
                  <a:moveTo>
                    <a:pt x="305" y="0"/>
                  </a:moveTo>
                  <a:lnTo>
                    <a:pt x="305" y="3"/>
                  </a:lnTo>
                  <a:lnTo>
                    <a:pt x="305" y="3"/>
                  </a:lnTo>
                  <a:cubicBezTo>
                    <a:pt x="305" y="2"/>
                    <a:pt x="305" y="1"/>
                    <a:pt x="305" y="0"/>
                  </a:cubicBezTo>
                  <a:close/>
                  <a:moveTo>
                    <a:pt x="305" y="3"/>
                  </a:moveTo>
                  <a:lnTo>
                    <a:pt x="305" y="3"/>
                  </a:lnTo>
                  <a:cubicBezTo>
                    <a:pt x="304" y="208"/>
                    <a:pt x="206" y="433"/>
                    <a:pt x="30" y="618"/>
                  </a:cubicBezTo>
                  <a:lnTo>
                    <a:pt x="1" y="9421"/>
                  </a:lnTo>
                  <a:cubicBezTo>
                    <a:pt x="187" y="9225"/>
                    <a:pt x="285" y="9019"/>
                    <a:pt x="285" y="8803"/>
                  </a:cubicBezTo>
                  <a:lnTo>
                    <a:pt x="305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07;p58"/>
            <p:cNvSpPr/>
            <p:nvPr/>
          </p:nvSpPr>
          <p:spPr>
            <a:xfrm rot="4761902" flipH="1">
              <a:off x="2529295" y="518275"/>
              <a:ext cx="263393" cy="2919904"/>
            </a:xfrm>
            <a:custGeom>
              <a:avLst/>
              <a:gdLst/>
              <a:ahLst/>
              <a:cxnLst/>
              <a:rect l="l" t="t" r="r" b="b"/>
              <a:pathLst>
                <a:path w="835" h="9275" extrusionOk="0">
                  <a:moveTo>
                    <a:pt x="834" y="0"/>
                  </a:moveTo>
                  <a:cubicBezTo>
                    <a:pt x="736" y="89"/>
                    <a:pt x="618" y="177"/>
                    <a:pt x="491" y="255"/>
                  </a:cubicBezTo>
                  <a:cubicBezTo>
                    <a:pt x="353" y="344"/>
                    <a:pt x="196" y="412"/>
                    <a:pt x="20" y="462"/>
                  </a:cubicBezTo>
                  <a:lnTo>
                    <a:pt x="0" y="9274"/>
                  </a:lnTo>
                  <a:cubicBezTo>
                    <a:pt x="157" y="9205"/>
                    <a:pt x="314" y="9147"/>
                    <a:pt x="461" y="9058"/>
                  </a:cubicBezTo>
                  <a:cubicBezTo>
                    <a:pt x="599" y="8990"/>
                    <a:pt x="716" y="8901"/>
                    <a:pt x="805" y="8803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08;p58"/>
            <p:cNvSpPr/>
            <p:nvPr/>
          </p:nvSpPr>
          <p:spPr>
            <a:xfrm rot="4761902" flipH="1">
              <a:off x="2518436" y="801246"/>
              <a:ext cx="182956" cy="2814470"/>
            </a:xfrm>
            <a:custGeom>
              <a:avLst/>
              <a:gdLst/>
              <a:ahLst/>
              <a:cxnLst/>
              <a:rect l="l" t="t" r="r" b="b"/>
              <a:pathLst>
                <a:path w="580" h="8922" extrusionOk="0">
                  <a:moveTo>
                    <a:pt x="580" y="1"/>
                  </a:moveTo>
                  <a:cubicBezTo>
                    <a:pt x="393" y="59"/>
                    <a:pt x="197" y="99"/>
                    <a:pt x="1" y="118"/>
                  </a:cubicBezTo>
                  <a:lnTo>
                    <a:pt x="1" y="8921"/>
                  </a:lnTo>
                  <a:cubicBezTo>
                    <a:pt x="197" y="8892"/>
                    <a:pt x="383" y="8862"/>
                    <a:pt x="560" y="8794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09;p58"/>
            <p:cNvSpPr/>
            <p:nvPr/>
          </p:nvSpPr>
          <p:spPr>
            <a:xfrm rot="4761902" flipH="1">
              <a:off x="4049362" y="1294234"/>
              <a:ext cx="1349771" cy="1538779"/>
            </a:xfrm>
            <a:custGeom>
              <a:avLst/>
              <a:gdLst/>
              <a:ahLst/>
              <a:cxnLst/>
              <a:rect l="l" t="t" r="r" b="b"/>
              <a:pathLst>
                <a:path w="4279" h="4878" extrusionOk="0">
                  <a:moveTo>
                    <a:pt x="4279" y="3729"/>
                  </a:moveTo>
                  <a:cubicBezTo>
                    <a:pt x="4083" y="4357"/>
                    <a:pt x="3199" y="4878"/>
                    <a:pt x="2140" y="4878"/>
                  </a:cubicBezTo>
                  <a:cubicBezTo>
                    <a:pt x="1070" y="4878"/>
                    <a:pt x="196" y="4377"/>
                    <a:pt x="0" y="3749"/>
                  </a:cubicBezTo>
                  <a:cubicBezTo>
                    <a:pt x="20" y="2542"/>
                    <a:pt x="334" y="1541"/>
                    <a:pt x="785" y="883"/>
                  </a:cubicBezTo>
                  <a:cubicBezTo>
                    <a:pt x="1168" y="314"/>
                    <a:pt x="1649" y="10"/>
                    <a:pt x="2140" y="0"/>
                  </a:cubicBezTo>
                  <a:cubicBezTo>
                    <a:pt x="2571" y="0"/>
                    <a:pt x="3023" y="246"/>
                    <a:pt x="3386" y="707"/>
                  </a:cubicBezTo>
                  <a:cubicBezTo>
                    <a:pt x="3886" y="1355"/>
                    <a:pt x="4259" y="2405"/>
                    <a:pt x="4279" y="37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10;p58"/>
            <p:cNvSpPr/>
            <p:nvPr/>
          </p:nvSpPr>
          <p:spPr>
            <a:xfrm rot="4761902" flipH="1">
              <a:off x="4879280" y="1766662"/>
              <a:ext cx="820777" cy="405672"/>
            </a:xfrm>
            <a:custGeom>
              <a:avLst/>
              <a:gdLst/>
              <a:ahLst/>
              <a:cxnLst/>
              <a:rect l="l" t="t" r="r" b="b"/>
              <a:pathLst>
                <a:path w="2602" h="1286" extrusionOk="0">
                  <a:moveTo>
                    <a:pt x="2601" y="707"/>
                  </a:moveTo>
                  <a:cubicBezTo>
                    <a:pt x="2523" y="785"/>
                    <a:pt x="2444" y="854"/>
                    <a:pt x="2317" y="933"/>
                  </a:cubicBezTo>
                  <a:cubicBezTo>
                    <a:pt x="1708" y="1286"/>
                    <a:pt x="697" y="1286"/>
                    <a:pt x="89" y="933"/>
                  </a:cubicBezTo>
                  <a:cubicBezTo>
                    <a:pt x="59" y="913"/>
                    <a:pt x="20" y="893"/>
                    <a:pt x="0" y="883"/>
                  </a:cubicBezTo>
                  <a:cubicBezTo>
                    <a:pt x="383" y="314"/>
                    <a:pt x="854" y="10"/>
                    <a:pt x="1345" y="0"/>
                  </a:cubicBezTo>
                  <a:cubicBezTo>
                    <a:pt x="1787" y="0"/>
                    <a:pt x="2228" y="255"/>
                    <a:pt x="2601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11;p58"/>
            <p:cNvSpPr/>
            <p:nvPr/>
          </p:nvSpPr>
          <p:spPr>
            <a:xfrm rot="4761902" flipH="1">
              <a:off x="1333387" y="4031714"/>
              <a:ext cx="89901" cy="343844"/>
            </a:xfrm>
            <a:custGeom>
              <a:avLst/>
              <a:gdLst/>
              <a:ahLst/>
              <a:cxnLst/>
              <a:rect l="l" t="t" r="r" b="b"/>
              <a:pathLst>
                <a:path w="285" h="1090" extrusionOk="0">
                  <a:moveTo>
                    <a:pt x="0" y="0"/>
                  </a:moveTo>
                  <a:lnTo>
                    <a:pt x="0" y="942"/>
                  </a:lnTo>
                  <a:lnTo>
                    <a:pt x="285" y="1089"/>
                  </a:lnTo>
                  <a:lnTo>
                    <a:pt x="275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12;p58"/>
            <p:cNvSpPr/>
            <p:nvPr/>
          </p:nvSpPr>
          <p:spPr>
            <a:xfrm rot="4761902" flipH="1">
              <a:off x="1702395" y="3328428"/>
              <a:ext cx="548236" cy="1059291"/>
            </a:xfrm>
            <a:custGeom>
              <a:avLst/>
              <a:gdLst/>
              <a:ahLst/>
              <a:cxnLst/>
              <a:rect l="l" t="t" r="r" b="b"/>
              <a:pathLst>
                <a:path w="1738" h="3358" extrusionOk="0">
                  <a:moveTo>
                    <a:pt x="1462" y="1"/>
                  </a:moveTo>
                  <a:lnTo>
                    <a:pt x="0" y="3200"/>
                  </a:lnTo>
                  <a:lnTo>
                    <a:pt x="275" y="3357"/>
                  </a:lnTo>
                  <a:lnTo>
                    <a:pt x="1737" y="158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13;p58"/>
            <p:cNvSpPr/>
            <p:nvPr/>
          </p:nvSpPr>
          <p:spPr>
            <a:xfrm rot="4761902" flipH="1">
              <a:off x="2971378" y="2218896"/>
              <a:ext cx="575995" cy="1829627"/>
            </a:xfrm>
            <a:custGeom>
              <a:avLst/>
              <a:gdLst/>
              <a:ahLst/>
              <a:cxnLst/>
              <a:rect l="l" t="t" r="r" b="b"/>
              <a:pathLst>
                <a:path w="1826" h="5800" extrusionOk="0">
                  <a:moveTo>
                    <a:pt x="1561" y="0"/>
                  </a:moveTo>
                  <a:lnTo>
                    <a:pt x="0" y="5643"/>
                  </a:lnTo>
                  <a:lnTo>
                    <a:pt x="275" y="5800"/>
                  </a:lnTo>
                  <a:lnTo>
                    <a:pt x="1826" y="157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14;p58"/>
            <p:cNvSpPr/>
            <p:nvPr/>
          </p:nvSpPr>
          <p:spPr>
            <a:xfrm rot="4761902" flipH="1">
              <a:off x="4036164" y="2681432"/>
              <a:ext cx="111982" cy="62460"/>
            </a:xfrm>
            <a:custGeom>
              <a:avLst/>
              <a:gdLst/>
              <a:ahLst/>
              <a:cxnLst/>
              <a:rect l="l" t="t" r="r" b="b"/>
              <a:pathLst>
                <a:path w="355" h="198" extrusionOk="0">
                  <a:moveTo>
                    <a:pt x="89" y="1"/>
                  </a:moveTo>
                  <a:lnTo>
                    <a:pt x="1" y="40"/>
                  </a:lnTo>
                  <a:lnTo>
                    <a:pt x="266" y="197"/>
                  </a:lnTo>
                  <a:lnTo>
                    <a:pt x="354" y="148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15;p58"/>
            <p:cNvSpPr/>
            <p:nvPr/>
          </p:nvSpPr>
          <p:spPr>
            <a:xfrm rot="4761902" flipH="1">
              <a:off x="2139574" y="1873175"/>
              <a:ext cx="987645" cy="3099324"/>
            </a:xfrm>
            <a:custGeom>
              <a:avLst/>
              <a:gdLst/>
              <a:ahLst/>
              <a:cxnLst/>
              <a:rect l="l" t="t" r="r" b="b"/>
              <a:pathLst>
                <a:path w="3131" h="9825" extrusionOk="0">
                  <a:moveTo>
                    <a:pt x="3101" y="1"/>
                  </a:moveTo>
                  <a:lnTo>
                    <a:pt x="3013" y="50"/>
                  </a:lnTo>
                  <a:lnTo>
                    <a:pt x="1462" y="5693"/>
                  </a:lnTo>
                  <a:lnTo>
                    <a:pt x="0" y="8892"/>
                  </a:lnTo>
                  <a:lnTo>
                    <a:pt x="10" y="9824"/>
                  </a:lnTo>
                  <a:lnTo>
                    <a:pt x="3131" y="8038"/>
                  </a:lnTo>
                  <a:lnTo>
                    <a:pt x="3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16;p58"/>
            <p:cNvSpPr/>
            <p:nvPr/>
          </p:nvSpPr>
          <p:spPr>
            <a:xfrm rot="4761902" flipH="1">
              <a:off x="1015370" y="3228390"/>
              <a:ext cx="987645" cy="811345"/>
            </a:xfrm>
            <a:custGeom>
              <a:avLst/>
              <a:gdLst/>
              <a:ahLst/>
              <a:cxnLst/>
              <a:rect l="l" t="t" r="r" b="b"/>
              <a:pathLst>
                <a:path w="3131" h="2572" extrusionOk="0">
                  <a:moveTo>
                    <a:pt x="3111" y="0"/>
                  </a:moveTo>
                  <a:lnTo>
                    <a:pt x="0" y="1796"/>
                  </a:lnTo>
                  <a:lnTo>
                    <a:pt x="10" y="2571"/>
                  </a:lnTo>
                  <a:lnTo>
                    <a:pt x="3131" y="785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000000">
                <a:alpha val="8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17;p58"/>
            <p:cNvSpPr/>
            <p:nvPr/>
          </p:nvSpPr>
          <p:spPr>
            <a:xfrm rot="4761902" flipH="1">
              <a:off x="4281940" y="1574519"/>
              <a:ext cx="300615" cy="161196"/>
            </a:xfrm>
            <a:custGeom>
              <a:avLst/>
              <a:gdLst/>
              <a:ahLst/>
              <a:cxnLst/>
              <a:rect l="l" t="t" r="r" b="b"/>
              <a:pathLst>
                <a:path w="953" h="511" extrusionOk="0">
                  <a:moveTo>
                    <a:pt x="334" y="1"/>
                  </a:moveTo>
                  <a:cubicBezTo>
                    <a:pt x="217" y="30"/>
                    <a:pt x="109" y="79"/>
                    <a:pt x="1" y="138"/>
                  </a:cubicBezTo>
                  <a:lnTo>
                    <a:pt x="619" y="511"/>
                  </a:lnTo>
                  <a:cubicBezTo>
                    <a:pt x="737" y="432"/>
                    <a:pt x="845" y="403"/>
                    <a:pt x="953" y="37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18;p58"/>
            <p:cNvSpPr/>
            <p:nvPr/>
          </p:nvSpPr>
          <p:spPr>
            <a:xfrm rot="4761902" flipH="1">
              <a:off x="4261243" y="1466785"/>
              <a:ext cx="328374" cy="136591"/>
            </a:xfrm>
            <a:custGeom>
              <a:avLst/>
              <a:gdLst/>
              <a:ahLst/>
              <a:cxnLst/>
              <a:rect l="l" t="t" r="r" b="b"/>
              <a:pathLst>
                <a:path w="1041" h="433" extrusionOk="0">
                  <a:moveTo>
                    <a:pt x="157" y="0"/>
                  </a:moveTo>
                  <a:cubicBezTo>
                    <a:pt x="107" y="0"/>
                    <a:pt x="54" y="7"/>
                    <a:pt x="0" y="20"/>
                  </a:cubicBezTo>
                  <a:lnTo>
                    <a:pt x="619" y="384"/>
                  </a:lnTo>
                  <a:cubicBezTo>
                    <a:pt x="668" y="371"/>
                    <a:pt x="715" y="366"/>
                    <a:pt x="761" y="366"/>
                  </a:cubicBezTo>
                  <a:cubicBezTo>
                    <a:pt x="861" y="366"/>
                    <a:pt x="953" y="392"/>
                    <a:pt x="1041" y="433"/>
                  </a:cubicBezTo>
                  <a:lnTo>
                    <a:pt x="413" y="69"/>
                  </a:lnTo>
                  <a:cubicBezTo>
                    <a:pt x="342" y="24"/>
                    <a:pt x="254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19;p58"/>
            <p:cNvSpPr/>
            <p:nvPr/>
          </p:nvSpPr>
          <p:spPr>
            <a:xfrm rot="4761902" flipH="1">
              <a:off x="4298246" y="1411433"/>
              <a:ext cx="204721" cy="117979"/>
            </a:xfrm>
            <a:custGeom>
              <a:avLst/>
              <a:gdLst/>
              <a:ahLst/>
              <a:cxnLst/>
              <a:rect l="l" t="t" r="r" b="b"/>
              <a:pathLst>
                <a:path w="649" h="374" extrusionOk="0">
                  <a:moveTo>
                    <a:pt x="1" y="0"/>
                  </a:moveTo>
                  <a:lnTo>
                    <a:pt x="629" y="364"/>
                  </a:lnTo>
                  <a:cubicBezTo>
                    <a:pt x="630" y="364"/>
                    <a:pt x="632" y="364"/>
                    <a:pt x="633" y="364"/>
                  </a:cubicBezTo>
                  <a:lnTo>
                    <a:pt x="633" y="364"/>
                  </a:lnTo>
                  <a:lnTo>
                    <a:pt x="30" y="10"/>
                  </a:lnTo>
                  <a:cubicBezTo>
                    <a:pt x="10" y="10"/>
                    <a:pt x="10" y="0"/>
                    <a:pt x="1" y="0"/>
                  </a:cubicBezTo>
                  <a:close/>
                  <a:moveTo>
                    <a:pt x="633" y="364"/>
                  </a:moveTo>
                  <a:lnTo>
                    <a:pt x="636" y="366"/>
                  </a:lnTo>
                  <a:lnTo>
                    <a:pt x="636" y="366"/>
                  </a:lnTo>
                  <a:cubicBezTo>
                    <a:pt x="635" y="365"/>
                    <a:pt x="634" y="365"/>
                    <a:pt x="633" y="364"/>
                  </a:cubicBezTo>
                  <a:close/>
                  <a:moveTo>
                    <a:pt x="636" y="366"/>
                  </a:moveTo>
                  <a:cubicBezTo>
                    <a:pt x="640" y="369"/>
                    <a:pt x="642" y="373"/>
                    <a:pt x="648" y="373"/>
                  </a:cubicBezTo>
                  <a:lnTo>
                    <a:pt x="636" y="366"/>
                  </a:lnTo>
                  <a:close/>
                </a:path>
              </a:pathLst>
            </a:custGeom>
            <a:solidFill>
              <a:srgbClr val="D8D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20;p58"/>
            <p:cNvSpPr/>
            <p:nvPr/>
          </p:nvSpPr>
          <p:spPr>
            <a:xfrm rot="4761902" flipH="1">
              <a:off x="3898856" y="1910664"/>
              <a:ext cx="257084" cy="377913"/>
            </a:xfrm>
            <a:custGeom>
              <a:avLst/>
              <a:gdLst/>
              <a:ahLst/>
              <a:cxnLst/>
              <a:rect l="l" t="t" r="r" b="b"/>
              <a:pathLst>
                <a:path w="815" h="1198" extrusionOk="0">
                  <a:moveTo>
                    <a:pt x="196" y="0"/>
                  </a:moveTo>
                  <a:cubicBezTo>
                    <a:pt x="69" y="285"/>
                    <a:pt x="0" y="569"/>
                    <a:pt x="0" y="825"/>
                  </a:cubicBezTo>
                  <a:lnTo>
                    <a:pt x="628" y="1198"/>
                  </a:lnTo>
                  <a:cubicBezTo>
                    <a:pt x="628" y="942"/>
                    <a:pt x="697" y="658"/>
                    <a:pt x="815" y="373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21;p58"/>
            <p:cNvSpPr/>
            <p:nvPr/>
          </p:nvSpPr>
          <p:spPr>
            <a:xfrm rot="4761902" flipH="1">
              <a:off x="4071852" y="1820252"/>
              <a:ext cx="312917" cy="300627"/>
            </a:xfrm>
            <a:custGeom>
              <a:avLst/>
              <a:gdLst/>
              <a:ahLst/>
              <a:cxnLst/>
              <a:rect l="l" t="t" r="r" b="b"/>
              <a:pathLst>
                <a:path w="992" h="953" extrusionOk="0">
                  <a:moveTo>
                    <a:pt x="364" y="0"/>
                  </a:moveTo>
                  <a:cubicBezTo>
                    <a:pt x="216" y="167"/>
                    <a:pt x="99" y="373"/>
                    <a:pt x="0" y="579"/>
                  </a:cubicBezTo>
                  <a:lnTo>
                    <a:pt x="629" y="952"/>
                  </a:lnTo>
                  <a:cubicBezTo>
                    <a:pt x="707" y="746"/>
                    <a:pt x="844" y="550"/>
                    <a:pt x="992" y="363"/>
                  </a:cubicBezTo>
                  <a:lnTo>
                    <a:pt x="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22;p58"/>
            <p:cNvSpPr/>
            <p:nvPr/>
          </p:nvSpPr>
          <p:spPr>
            <a:xfrm rot="4761902" flipH="1">
              <a:off x="4184142" y="1672995"/>
              <a:ext cx="362442" cy="260249"/>
            </a:xfrm>
            <a:custGeom>
              <a:avLst/>
              <a:gdLst/>
              <a:ahLst/>
              <a:cxnLst/>
              <a:rect l="l" t="t" r="r" b="b"/>
              <a:pathLst>
                <a:path w="1149" h="825" extrusionOk="0">
                  <a:moveTo>
                    <a:pt x="521" y="0"/>
                  </a:moveTo>
                  <a:cubicBezTo>
                    <a:pt x="334" y="118"/>
                    <a:pt x="167" y="275"/>
                    <a:pt x="1" y="461"/>
                  </a:cubicBezTo>
                  <a:lnTo>
                    <a:pt x="629" y="824"/>
                  </a:lnTo>
                  <a:cubicBezTo>
                    <a:pt x="776" y="638"/>
                    <a:pt x="962" y="481"/>
                    <a:pt x="1149" y="373"/>
                  </a:cubicBezTo>
                  <a:lnTo>
                    <a:pt x="5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23;p58"/>
            <p:cNvSpPr/>
            <p:nvPr/>
          </p:nvSpPr>
          <p:spPr>
            <a:xfrm rot="4761899" flipH="1">
              <a:off x="2461592" y="301450"/>
              <a:ext cx="680858" cy="3232572"/>
            </a:xfrm>
            <a:custGeom>
              <a:avLst/>
              <a:gdLst/>
              <a:ahLst/>
              <a:cxnLst/>
              <a:rect l="l" t="t" r="r" b="b"/>
              <a:pathLst>
                <a:path w="2170" h="10257" extrusionOk="0">
                  <a:moveTo>
                    <a:pt x="1572" y="1"/>
                  </a:moveTo>
                  <a:cubicBezTo>
                    <a:pt x="1426" y="1"/>
                    <a:pt x="1262" y="48"/>
                    <a:pt x="1090" y="149"/>
                  </a:cubicBezTo>
                  <a:cubicBezTo>
                    <a:pt x="511" y="492"/>
                    <a:pt x="20" y="1327"/>
                    <a:pt x="20" y="2014"/>
                  </a:cubicBezTo>
                  <a:lnTo>
                    <a:pt x="1" y="10257"/>
                  </a:lnTo>
                  <a:lnTo>
                    <a:pt x="2160" y="9197"/>
                  </a:lnTo>
                  <a:lnTo>
                    <a:pt x="2169" y="757"/>
                  </a:lnTo>
                  <a:cubicBezTo>
                    <a:pt x="2169" y="278"/>
                    <a:pt x="1924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24;p58"/>
            <p:cNvSpPr/>
            <p:nvPr/>
          </p:nvSpPr>
          <p:spPr>
            <a:xfrm rot="4761902" flipH="1">
              <a:off x="1157183" y="748348"/>
              <a:ext cx="619526" cy="1362441"/>
            </a:xfrm>
            <a:custGeom>
              <a:avLst/>
              <a:gdLst/>
              <a:ahLst/>
              <a:cxnLst/>
              <a:rect l="l" t="t" r="r" b="b"/>
              <a:pathLst>
                <a:path w="1964" h="4319" extrusionOk="0">
                  <a:moveTo>
                    <a:pt x="276" y="1"/>
                  </a:moveTo>
                  <a:lnTo>
                    <a:pt x="1" y="168"/>
                  </a:lnTo>
                  <a:lnTo>
                    <a:pt x="1699" y="4319"/>
                  </a:lnTo>
                  <a:lnTo>
                    <a:pt x="1964" y="4162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25;p58"/>
            <p:cNvSpPr/>
            <p:nvPr/>
          </p:nvSpPr>
          <p:spPr>
            <a:xfrm rot="4761902" flipH="1">
              <a:off x="2174006" y="1473903"/>
              <a:ext cx="489249" cy="504725"/>
            </a:xfrm>
            <a:custGeom>
              <a:avLst/>
              <a:gdLst/>
              <a:ahLst/>
              <a:cxnLst/>
              <a:rect l="l" t="t" r="r" b="b"/>
              <a:pathLst>
                <a:path w="1551" h="1600" extrusionOk="0">
                  <a:moveTo>
                    <a:pt x="275" y="0"/>
                  </a:moveTo>
                  <a:lnTo>
                    <a:pt x="0" y="157"/>
                  </a:lnTo>
                  <a:lnTo>
                    <a:pt x="1276" y="1600"/>
                  </a:lnTo>
                  <a:lnTo>
                    <a:pt x="1551" y="14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26;p58"/>
            <p:cNvSpPr/>
            <p:nvPr/>
          </p:nvSpPr>
          <p:spPr>
            <a:xfrm rot="4761902" flipH="1">
              <a:off x="1155617" y="683751"/>
              <a:ext cx="944430" cy="1931833"/>
            </a:xfrm>
            <a:custGeom>
              <a:avLst/>
              <a:gdLst/>
              <a:ahLst/>
              <a:cxnLst/>
              <a:rect l="l" t="t" r="r" b="b"/>
              <a:pathLst>
                <a:path w="2994" h="6124" extrusionOk="0">
                  <a:moveTo>
                    <a:pt x="20" y="0"/>
                  </a:moveTo>
                  <a:lnTo>
                    <a:pt x="1" y="4387"/>
                  </a:lnTo>
                  <a:lnTo>
                    <a:pt x="2994" y="6124"/>
                  </a:lnTo>
                  <a:lnTo>
                    <a:pt x="2994" y="5594"/>
                  </a:lnTo>
                  <a:lnTo>
                    <a:pt x="1296" y="144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27;p58"/>
            <p:cNvSpPr/>
            <p:nvPr/>
          </p:nvSpPr>
          <p:spPr>
            <a:xfrm rot="1852447" flipH="1">
              <a:off x="1325631" y="4382993"/>
              <a:ext cx="141604" cy="141552"/>
            </a:xfrm>
            <a:custGeom>
              <a:avLst/>
              <a:gdLst/>
              <a:ahLst/>
              <a:cxnLst/>
              <a:rect l="l" t="t" r="r" b="b"/>
              <a:pathLst>
                <a:path w="3377" h="3376" extrusionOk="0">
                  <a:moveTo>
                    <a:pt x="1698" y="0"/>
                  </a:moveTo>
                  <a:cubicBezTo>
                    <a:pt x="762" y="0"/>
                    <a:pt x="1" y="761"/>
                    <a:pt x="1" y="1698"/>
                  </a:cubicBezTo>
                  <a:cubicBezTo>
                    <a:pt x="1" y="2615"/>
                    <a:pt x="762" y="3376"/>
                    <a:pt x="1698" y="3376"/>
                  </a:cubicBezTo>
                  <a:cubicBezTo>
                    <a:pt x="2615" y="3376"/>
                    <a:pt x="3376" y="2615"/>
                    <a:pt x="3376" y="1698"/>
                  </a:cubicBezTo>
                  <a:cubicBezTo>
                    <a:pt x="3376" y="761"/>
                    <a:pt x="2615" y="0"/>
                    <a:pt x="1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28;p58"/>
            <p:cNvSpPr/>
            <p:nvPr/>
          </p:nvSpPr>
          <p:spPr>
            <a:xfrm rot="4761902" flipH="1">
              <a:off x="2971407" y="2218901"/>
              <a:ext cx="575995" cy="1829627"/>
            </a:xfrm>
            <a:custGeom>
              <a:avLst/>
              <a:gdLst/>
              <a:ahLst/>
              <a:cxnLst/>
              <a:rect l="l" t="t" r="r" b="b"/>
              <a:pathLst>
                <a:path w="1826" h="5800" extrusionOk="0">
                  <a:moveTo>
                    <a:pt x="1561" y="0"/>
                  </a:moveTo>
                  <a:lnTo>
                    <a:pt x="0" y="5643"/>
                  </a:lnTo>
                  <a:lnTo>
                    <a:pt x="275" y="5800"/>
                  </a:lnTo>
                  <a:lnTo>
                    <a:pt x="1826" y="157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29;p58"/>
            <p:cNvSpPr/>
            <p:nvPr/>
          </p:nvSpPr>
          <p:spPr>
            <a:xfrm rot="4761902" flipH="1">
              <a:off x="1154212" y="747880"/>
              <a:ext cx="619526" cy="1362441"/>
            </a:xfrm>
            <a:custGeom>
              <a:avLst/>
              <a:gdLst/>
              <a:ahLst/>
              <a:cxnLst/>
              <a:rect l="l" t="t" r="r" b="b"/>
              <a:pathLst>
                <a:path w="1964" h="4319" extrusionOk="0">
                  <a:moveTo>
                    <a:pt x="276" y="1"/>
                  </a:moveTo>
                  <a:lnTo>
                    <a:pt x="1" y="168"/>
                  </a:lnTo>
                  <a:lnTo>
                    <a:pt x="1699" y="4319"/>
                  </a:lnTo>
                  <a:lnTo>
                    <a:pt x="1964" y="4162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000000">
                <a:alpha val="52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30;p58"/>
            <p:cNvSpPr/>
            <p:nvPr/>
          </p:nvSpPr>
          <p:spPr>
            <a:xfrm rot="4761902" flipH="1">
              <a:off x="2171034" y="1473435"/>
              <a:ext cx="489249" cy="504725"/>
            </a:xfrm>
            <a:custGeom>
              <a:avLst/>
              <a:gdLst/>
              <a:ahLst/>
              <a:cxnLst/>
              <a:rect l="l" t="t" r="r" b="b"/>
              <a:pathLst>
                <a:path w="1551" h="1600" extrusionOk="0">
                  <a:moveTo>
                    <a:pt x="275" y="0"/>
                  </a:moveTo>
                  <a:lnTo>
                    <a:pt x="0" y="157"/>
                  </a:lnTo>
                  <a:lnTo>
                    <a:pt x="1276" y="1600"/>
                  </a:lnTo>
                  <a:lnTo>
                    <a:pt x="1551" y="14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>
                <a:alpha val="34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31;p58"/>
            <p:cNvSpPr/>
            <p:nvPr/>
          </p:nvSpPr>
          <p:spPr>
            <a:xfrm>
              <a:off x="1251350" y="2265550"/>
              <a:ext cx="150025" cy="142875"/>
            </a:xfrm>
            <a:custGeom>
              <a:avLst/>
              <a:gdLst/>
              <a:ahLst/>
              <a:cxnLst/>
              <a:rect l="l" t="t" r="r" b="b"/>
              <a:pathLst>
                <a:path w="6001" h="5715" extrusionOk="0">
                  <a:moveTo>
                    <a:pt x="1000" y="3072"/>
                  </a:moveTo>
                  <a:lnTo>
                    <a:pt x="0" y="4453"/>
                  </a:lnTo>
                  <a:lnTo>
                    <a:pt x="1167" y="5715"/>
                  </a:lnTo>
                  <a:lnTo>
                    <a:pt x="5382" y="4668"/>
                  </a:lnTo>
                  <a:lnTo>
                    <a:pt x="6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05" name="Google Shape;1832;p58"/>
            <p:cNvSpPr/>
            <p:nvPr/>
          </p:nvSpPr>
          <p:spPr>
            <a:xfrm>
              <a:off x="1492650" y="4140600"/>
              <a:ext cx="64300" cy="75000"/>
            </a:xfrm>
            <a:custGeom>
              <a:avLst/>
              <a:gdLst/>
              <a:ahLst/>
              <a:cxnLst/>
              <a:rect l="l" t="t" r="r" b="b"/>
              <a:pathLst>
                <a:path w="2572" h="3000" extrusionOk="0">
                  <a:moveTo>
                    <a:pt x="0" y="0"/>
                  </a:moveTo>
                  <a:lnTo>
                    <a:pt x="2286" y="1071"/>
                  </a:lnTo>
                  <a:lnTo>
                    <a:pt x="2572" y="3000"/>
                  </a:lnTo>
                  <a:lnTo>
                    <a:pt x="309" y="18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6" name="Google Shape;1833;p58"/>
            <p:cNvSpPr/>
            <p:nvPr/>
          </p:nvSpPr>
          <p:spPr>
            <a:xfrm>
              <a:off x="1199750" y="3072800"/>
              <a:ext cx="623900" cy="1119800"/>
            </a:xfrm>
            <a:custGeom>
              <a:avLst/>
              <a:gdLst/>
              <a:ahLst/>
              <a:cxnLst/>
              <a:rect l="l" t="t" r="r" b="b"/>
              <a:pathLst>
                <a:path w="24956" h="44792" extrusionOk="0">
                  <a:moveTo>
                    <a:pt x="9739" y="43061"/>
                  </a:moveTo>
                  <a:lnTo>
                    <a:pt x="0" y="44792"/>
                  </a:lnTo>
                  <a:lnTo>
                    <a:pt x="14954" y="1881"/>
                  </a:lnTo>
                  <a:lnTo>
                    <a:pt x="249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07" name="Google Shape;1834;p58"/>
            <p:cNvSpPr/>
            <p:nvPr/>
          </p:nvSpPr>
          <p:spPr>
            <a:xfrm>
              <a:off x="2397125" y="3500450"/>
              <a:ext cx="66075" cy="76200"/>
            </a:xfrm>
            <a:custGeom>
              <a:avLst/>
              <a:gdLst/>
              <a:ahLst/>
              <a:cxnLst/>
              <a:rect l="l" t="t" r="r" b="b"/>
              <a:pathLst>
                <a:path w="2643" h="3048" extrusionOk="0">
                  <a:moveTo>
                    <a:pt x="2643" y="3024"/>
                  </a:moveTo>
                  <a:lnTo>
                    <a:pt x="2238" y="1095"/>
                  </a:lnTo>
                  <a:lnTo>
                    <a:pt x="0" y="0"/>
                  </a:lnTo>
                  <a:lnTo>
                    <a:pt x="762" y="2476"/>
                  </a:lnTo>
                  <a:lnTo>
                    <a:pt x="2357" y="30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08" name="Google Shape;1358;p48"/>
          <p:cNvGrpSpPr/>
          <p:nvPr/>
        </p:nvGrpSpPr>
        <p:grpSpPr>
          <a:xfrm rot="5400000">
            <a:off x="8437818" y="4426701"/>
            <a:ext cx="782032" cy="758428"/>
            <a:chOff x="7440610" y="-29907"/>
            <a:chExt cx="1703394" cy="1697532"/>
          </a:xfrm>
        </p:grpSpPr>
        <p:sp>
          <p:nvSpPr>
            <p:cNvPr id="109" name="Google Shape;1359;p48"/>
            <p:cNvSpPr/>
            <p:nvPr/>
          </p:nvSpPr>
          <p:spPr>
            <a:xfrm rot="10800000">
              <a:off x="7441126" y="-29892"/>
              <a:ext cx="1702363" cy="1697517"/>
            </a:xfrm>
            <a:custGeom>
              <a:avLst/>
              <a:gdLst/>
              <a:ahLst/>
              <a:cxnLst/>
              <a:rect l="l" t="t" r="r" b="b"/>
              <a:pathLst>
                <a:path w="39696" h="39583" extrusionOk="0">
                  <a:moveTo>
                    <a:pt x="0" y="0"/>
                  </a:moveTo>
                  <a:lnTo>
                    <a:pt x="0" y="39583"/>
                  </a:lnTo>
                  <a:lnTo>
                    <a:pt x="39683" y="39583"/>
                  </a:lnTo>
                  <a:lnTo>
                    <a:pt x="39683" y="39405"/>
                  </a:lnTo>
                  <a:cubicBezTo>
                    <a:pt x="39683" y="39244"/>
                    <a:pt x="39678" y="39084"/>
                    <a:pt x="39695" y="38924"/>
                  </a:cubicBezTo>
                  <a:cubicBezTo>
                    <a:pt x="39695" y="38799"/>
                    <a:pt x="39689" y="38662"/>
                    <a:pt x="39689" y="38538"/>
                  </a:cubicBezTo>
                  <a:cubicBezTo>
                    <a:pt x="39666" y="37374"/>
                    <a:pt x="39594" y="36228"/>
                    <a:pt x="39470" y="35094"/>
                  </a:cubicBezTo>
                  <a:cubicBezTo>
                    <a:pt x="39452" y="34927"/>
                    <a:pt x="39440" y="34773"/>
                    <a:pt x="39416" y="34619"/>
                  </a:cubicBezTo>
                  <a:cubicBezTo>
                    <a:pt x="39410" y="34512"/>
                    <a:pt x="39393" y="34405"/>
                    <a:pt x="39381" y="34298"/>
                  </a:cubicBezTo>
                  <a:cubicBezTo>
                    <a:pt x="39363" y="34173"/>
                    <a:pt x="39339" y="34037"/>
                    <a:pt x="39327" y="33912"/>
                  </a:cubicBezTo>
                  <a:cubicBezTo>
                    <a:pt x="39309" y="33787"/>
                    <a:pt x="39298" y="33651"/>
                    <a:pt x="39274" y="33526"/>
                  </a:cubicBezTo>
                  <a:cubicBezTo>
                    <a:pt x="39262" y="33413"/>
                    <a:pt x="39238" y="33312"/>
                    <a:pt x="39220" y="33199"/>
                  </a:cubicBezTo>
                  <a:cubicBezTo>
                    <a:pt x="39203" y="33057"/>
                    <a:pt x="39173" y="32914"/>
                    <a:pt x="39149" y="32766"/>
                  </a:cubicBezTo>
                  <a:cubicBezTo>
                    <a:pt x="39125" y="32665"/>
                    <a:pt x="39113" y="32552"/>
                    <a:pt x="39090" y="32439"/>
                  </a:cubicBezTo>
                  <a:cubicBezTo>
                    <a:pt x="39060" y="32291"/>
                    <a:pt x="39036" y="32154"/>
                    <a:pt x="39007" y="32006"/>
                  </a:cubicBezTo>
                  <a:cubicBezTo>
                    <a:pt x="38983" y="31899"/>
                    <a:pt x="38971" y="31798"/>
                    <a:pt x="38947" y="31691"/>
                  </a:cubicBezTo>
                  <a:lnTo>
                    <a:pt x="38858" y="31246"/>
                  </a:lnTo>
                  <a:cubicBezTo>
                    <a:pt x="38775" y="30878"/>
                    <a:pt x="38698" y="30498"/>
                    <a:pt x="38609" y="30124"/>
                  </a:cubicBezTo>
                  <a:cubicBezTo>
                    <a:pt x="38579" y="29999"/>
                    <a:pt x="38549" y="29880"/>
                    <a:pt x="38520" y="29761"/>
                  </a:cubicBezTo>
                  <a:cubicBezTo>
                    <a:pt x="38478" y="29619"/>
                    <a:pt x="38442" y="29470"/>
                    <a:pt x="38407" y="29334"/>
                  </a:cubicBezTo>
                  <a:cubicBezTo>
                    <a:pt x="38407" y="29316"/>
                    <a:pt x="38401" y="29310"/>
                    <a:pt x="38401" y="29304"/>
                  </a:cubicBezTo>
                  <a:cubicBezTo>
                    <a:pt x="38359" y="29162"/>
                    <a:pt x="38318" y="29013"/>
                    <a:pt x="38282" y="28871"/>
                  </a:cubicBezTo>
                  <a:cubicBezTo>
                    <a:pt x="38241" y="28728"/>
                    <a:pt x="38199" y="28598"/>
                    <a:pt x="38163" y="28455"/>
                  </a:cubicBezTo>
                  <a:cubicBezTo>
                    <a:pt x="38110" y="28271"/>
                    <a:pt x="38051" y="28093"/>
                    <a:pt x="37997" y="27915"/>
                  </a:cubicBezTo>
                  <a:cubicBezTo>
                    <a:pt x="37920" y="27677"/>
                    <a:pt x="37843" y="27434"/>
                    <a:pt x="37766" y="27196"/>
                  </a:cubicBezTo>
                  <a:cubicBezTo>
                    <a:pt x="35978" y="21686"/>
                    <a:pt x="33003" y="16704"/>
                    <a:pt x="29144" y="12565"/>
                  </a:cubicBezTo>
                  <a:cubicBezTo>
                    <a:pt x="24928" y="8028"/>
                    <a:pt x="19649" y="4489"/>
                    <a:pt x="13711" y="2346"/>
                  </a:cubicBezTo>
                  <a:lnTo>
                    <a:pt x="13711" y="2334"/>
                  </a:lnTo>
                  <a:cubicBezTo>
                    <a:pt x="13693" y="2328"/>
                    <a:pt x="13687" y="2322"/>
                    <a:pt x="13675" y="2322"/>
                  </a:cubicBezTo>
                  <a:cubicBezTo>
                    <a:pt x="13592" y="2292"/>
                    <a:pt x="13515" y="2269"/>
                    <a:pt x="13438" y="2239"/>
                  </a:cubicBezTo>
                  <a:cubicBezTo>
                    <a:pt x="13378" y="2227"/>
                    <a:pt x="13325" y="2203"/>
                    <a:pt x="13272" y="2186"/>
                  </a:cubicBezTo>
                  <a:cubicBezTo>
                    <a:pt x="13183" y="2150"/>
                    <a:pt x="13088" y="2120"/>
                    <a:pt x="12998" y="2091"/>
                  </a:cubicBezTo>
                  <a:lnTo>
                    <a:pt x="12529" y="1936"/>
                  </a:lnTo>
                  <a:cubicBezTo>
                    <a:pt x="12351" y="1877"/>
                    <a:pt x="12173" y="1817"/>
                    <a:pt x="11995" y="1764"/>
                  </a:cubicBezTo>
                  <a:cubicBezTo>
                    <a:pt x="11609" y="1645"/>
                    <a:pt x="11223" y="1538"/>
                    <a:pt x="10837" y="1425"/>
                  </a:cubicBezTo>
                  <a:cubicBezTo>
                    <a:pt x="10594" y="1360"/>
                    <a:pt x="10350" y="1289"/>
                    <a:pt x="10101" y="1230"/>
                  </a:cubicBezTo>
                  <a:cubicBezTo>
                    <a:pt x="10000" y="1200"/>
                    <a:pt x="9893" y="1170"/>
                    <a:pt x="9792" y="1152"/>
                  </a:cubicBezTo>
                  <a:cubicBezTo>
                    <a:pt x="9347" y="1040"/>
                    <a:pt x="8895" y="933"/>
                    <a:pt x="8438" y="838"/>
                  </a:cubicBezTo>
                  <a:cubicBezTo>
                    <a:pt x="8319" y="814"/>
                    <a:pt x="8201" y="784"/>
                    <a:pt x="8076" y="766"/>
                  </a:cubicBezTo>
                  <a:cubicBezTo>
                    <a:pt x="7975" y="743"/>
                    <a:pt x="7874" y="719"/>
                    <a:pt x="7779" y="707"/>
                  </a:cubicBezTo>
                  <a:cubicBezTo>
                    <a:pt x="7690" y="689"/>
                    <a:pt x="7601" y="665"/>
                    <a:pt x="7512" y="654"/>
                  </a:cubicBezTo>
                  <a:lnTo>
                    <a:pt x="7132" y="588"/>
                  </a:lnTo>
                  <a:cubicBezTo>
                    <a:pt x="6948" y="559"/>
                    <a:pt x="6770" y="529"/>
                    <a:pt x="6585" y="499"/>
                  </a:cubicBezTo>
                  <a:cubicBezTo>
                    <a:pt x="6568" y="499"/>
                    <a:pt x="6556" y="487"/>
                    <a:pt x="6538" y="487"/>
                  </a:cubicBezTo>
                  <a:cubicBezTo>
                    <a:pt x="6354" y="458"/>
                    <a:pt x="6176" y="440"/>
                    <a:pt x="5992" y="410"/>
                  </a:cubicBezTo>
                  <a:cubicBezTo>
                    <a:pt x="5808" y="386"/>
                    <a:pt x="5612" y="357"/>
                    <a:pt x="5422" y="333"/>
                  </a:cubicBezTo>
                  <a:cubicBezTo>
                    <a:pt x="5232" y="303"/>
                    <a:pt x="5042" y="279"/>
                    <a:pt x="4846" y="262"/>
                  </a:cubicBezTo>
                  <a:cubicBezTo>
                    <a:pt x="4638" y="238"/>
                    <a:pt x="4442" y="214"/>
                    <a:pt x="4234" y="190"/>
                  </a:cubicBezTo>
                  <a:cubicBezTo>
                    <a:pt x="4056" y="179"/>
                    <a:pt x="3884" y="155"/>
                    <a:pt x="3706" y="149"/>
                  </a:cubicBezTo>
                  <a:cubicBezTo>
                    <a:pt x="2571" y="42"/>
                    <a:pt x="1425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60;p48"/>
            <p:cNvSpPr/>
            <p:nvPr/>
          </p:nvSpPr>
          <p:spPr>
            <a:xfrm rot="10800000">
              <a:off x="7473203" y="-29892"/>
              <a:ext cx="1539143" cy="1691685"/>
            </a:xfrm>
            <a:custGeom>
              <a:avLst/>
              <a:gdLst/>
              <a:ahLst/>
              <a:cxnLst/>
              <a:rect l="l" t="t" r="r" b="b"/>
              <a:pathLst>
                <a:path w="35890" h="39447" extrusionOk="0">
                  <a:moveTo>
                    <a:pt x="659" y="1"/>
                  </a:moveTo>
                  <a:cubicBezTo>
                    <a:pt x="630" y="48"/>
                    <a:pt x="600" y="102"/>
                    <a:pt x="588" y="143"/>
                  </a:cubicBezTo>
                  <a:cubicBezTo>
                    <a:pt x="0" y="1474"/>
                    <a:pt x="808" y="2786"/>
                    <a:pt x="1805" y="3647"/>
                  </a:cubicBezTo>
                  <a:cubicBezTo>
                    <a:pt x="5012" y="6432"/>
                    <a:pt x="9822" y="7239"/>
                    <a:pt x="13129" y="9668"/>
                  </a:cubicBezTo>
                  <a:cubicBezTo>
                    <a:pt x="13943" y="10268"/>
                    <a:pt x="14661" y="10956"/>
                    <a:pt x="15249" y="11806"/>
                  </a:cubicBezTo>
                  <a:cubicBezTo>
                    <a:pt x="15338" y="11924"/>
                    <a:pt x="15421" y="12049"/>
                    <a:pt x="15492" y="12174"/>
                  </a:cubicBezTo>
                  <a:cubicBezTo>
                    <a:pt x="15446" y="12165"/>
                    <a:pt x="15398" y="12161"/>
                    <a:pt x="15351" y="12161"/>
                  </a:cubicBezTo>
                  <a:cubicBezTo>
                    <a:pt x="15237" y="12161"/>
                    <a:pt x="15122" y="12185"/>
                    <a:pt x="15017" y="12227"/>
                  </a:cubicBezTo>
                  <a:cubicBezTo>
                    <a:pt x="14507" y="12429"/>
                    <a:pt x="14144" y="13076"/>
                    <a:pt x="14210" y="13658"/>
                  </a:cubicBezTo>
                  <a:cubicBezTo>
                    <a:pt x="14293" y="14412"/>
                    <a:pt x="14839" y="15018"/>
                    <a:pt x="15397" y="15529"/>
                  </a:cubicBezTo>
                  <a:cubicBezTo>
                    <a:pt x="15956" y="16051"/>
                    <a:pt x="16561" y="16550"/>
                    <a:pt x="16858" y="17239"/>
                  </a:cubicBezTo>
                  <a:cubicBezTo>
                    <a:pt x="17262" y="18183"/>
                    <a:pt x="17001" y="19270"/>
                    <a:pt x="17113" y="20291"/>
                  </a:cubicBezTo>
                  <a:cubicBezTo>
                    <a:pt x="17113" y="20321"/>
                    <a:pt x="17119" y="20332"/>
                    <a:pt x="17119" y="20362"/>
                  </a:cubicBezTo>
                  <a:cubicBezTo>
                    <a:pt x="17143" y="20505"/>
                    <a:pt x="17185" y="20647"/>
                    <a:pt x="17214" y="20778"/>
                  </a:cubicBezTo>
                  <a:cubicBezTo>
                    <a:pt x="17250" y="20932"/>
                    <a:pt x="17274" y="21075"/>
                    <a:pt x="17321" y="21217"/>
                  </a:cubicBezTo>
                  <a:cubicBezTo>
                    <a:pt x="17381" y="21389"/>
                    <a:pt x="17452" y="21538"/>
                    <a:pt x="17529" y="21698"/>
                  </a:cubicBezTo>
                  <a:cubicBezTo>
                    <a:pt x="17577" y="21811"/>
                    <a:pt x="17624" y="21924"/>
                    <a:pt x="17678" y="22025"/>
                  </a:cubicBezTo>
                  <a:cubicBezTo>
                    <a:pt x="17779" y="22203"/>
                    <a:pt x="17903" y="22375"/>
                    <a:pt x="18016" y="22547"/>
                  </a:cubicBezTo>
                  <a:cubicBezTo>
                    <a:pt x="18075" y="22619"/>
                    <a:pt x="18129" y="22708"/>
                    <a:pt x="18182" y="22785"/>
                  </a:cubicBezTo>
                  <a:cubicBezTo>
                    <a:pt x="18319" y="22963"/>
                    <a:pt x="18479" y="23129"/>
                    <a:pt x="18640" y="23301"/>
                  </a:cubicBezTo>
                  <a:cubicBezTo>
                    <a:pt x="18693" y="23361"/>
                    <a:pt x="18735" y="23414"/>
                    <a:pt x="18788" y="23474"/>
                  </a:cubicBezTo>
                  <a:cubicBezTo>
                    <a:pt x="18960" y="23646"/>
                    <a:pt x="19138" y="23794"/>
                    <a:pt x="19316" y="23955"/>
                  </a:cubicBezTo>
                  <a:cubicBezTo>
                    <a:pt x="19382" y="24014"/>
                    <a:pt x="19429" y="24062"/>
                    <a:pt x="19495" y="24121"/>
                  </a:cubicBezTo>
                  <a:cubicBezTo>
                    <a:pt x="19649" y="24252"/>
                    <a:pt x="19821" y="24370"/>
                    <a:pt x="19993" y="24507"/>
                  </a:cubicBezTo>
                  <a:cubicBezTo>
                    <a:pt x="20082" y="24572"/>
                    <a:pt x="20160" y="24637"/>
                    <a:pt x="20261" y="24703"/>
                  </a:cubicBezTo>
                  <a:cubicBezTo>
                    <a:pt x="20362" y="24780"/>
                    <a:pt x="20457" y="24845"/>
                    <a:pt x="20563" y="24911"/>
                  </a:cubicBezTo>
                  <a:cubicBezTo>
                    <a:pt x="20985" y="25208"/>
                    <a:pt x="21430" y="25493"/>
                    <a:pt x="21852" y="25760"/>
                  </a:cubicBezTo>
                  <a:cubicBezTo>
                    <a:pt x="22475" y="26146"/>
                    <a:pt x="23140" y="26550"/>
                    <a:pt x="23871" y="26555"/>
                  </a:cubicBezTo>
                  <a:cubicBezTo>
                    <a:pt x="23890" y="26556"/>
                    <a:pt x="23908" y="26556"/>
                    <a:pt x="23927" y="26556"/>
                  </a:cubicBezTo>
                  <a:cubicBezTo>
                    <a:pt x="24680" y="26556"/>
                    <a:pt x="25415" y="26148"/>
                    <a:pt x="26169" y="26148"/>
                  </a:cubicBezTo>
                  <a:cubicBezTo>
                    <a:pt x="26252" y="26148"/>
                    <a:pt x="26335" y="26153"/>
                    <a:pt x="26418" y="26164"/>
                  </a:cubicBezTo>
                  <a:cubicBezTo>
                    <a:pt x="27487" y="26318"/>
                    <a:pt x="28194" y="27411"/>
                    <a:pt x="28407" y="28479"/>
                  </a:cubicBezTo>
                  <a:cubicBezTo>
                    <a:pt x="28615" y="29548"/>
                    <a:pt x="28502" y="30641"/>
                    <a:pt x="28728" y="31716"/>
                  </a:cubicBezTo>
                  <a:cubicBezTo>
                    <a:pt x="28966" y="32802"/>
                    <a:pt x="29547" y="33782"/>
                    <a:pt x="29993" y="34815"/>
                  </a:cubicBezTo>
                  <a:cubicBezTo>
                    <a:pt x="30640" y="36300"/>
                    <a:pt x="31002" y="37849"/>
                    <a:pt x="31234" y="39447"/>
                  </a:cubicBezTo>
                  <a:lnTo>
                    <a:pt x="35889" y="39447"/>
                  </a:lnTo>
                  <a:cubicBezTo>
                    <a:pt x="35735" y="29328"/>
                    <a:pt x="31768" y="20142"/>
                    <a:pt x="25403" y="13231"/>
                  </a:cubicBezTo>
                  <a:lnTo>
                    <a:pt x="25379" y="13207"/>
                  </a:lnTo>
                  <a:cubicBezTo>
                    <a:pt x="23788" y="11503"/>
                    <a:pt x="22054" y="9941"/>
                    <a:pt x="20207" y="8546"/>
                  </a:cubicBezTo>
                  <a:cubicBezTo>
                    <a:pt x="18533" y="7293"/>
                    <a:pt x="16769" y="6170"/>
                    <a:pt x="14928" y="5197"/>
                  </a:cubicBezTo>
                  <a:cubicBezTo>
                    <a:pt x="14002" y="4710"/>
                    <a:pt x="13034" y="4300"/>
                    <a:pt x="12090" y="3843"/>
                  </a:cubicBezTo>
                  <a:cubicBezTo>
                    <a:pt x="11395" y="3492"/>
                    <a:pt x="11015" y="2863"/>
                    <a:pt x="10665" y="2198"/>
                  </a:cubicBezTo>
                  <a:lnTo>
                    <a:pt x="10665" y="2192"/>
                  </a:lnTo>
                  <a:cubicBezTo>
                    <a:pt x="10653" y="2186"/>
                    <a:pt x="10647" y="2180"/>
                    <a:pt x="10629" y="2180"/>
                  </a:cubicBezTo>
                  <a:cubicBezTo>
                    <a:pt x="10546" y="2150"/>
                    <a:pt x="10469" y="2127"/>
                    <a:pt x="10392" y="2097"/>
                  </a:cubicBezTo>
                  <a:cubicBezTo>
                    <a:pt x="10332" y="2079"/>
                    <a:pt x="10279" y="2061"/>
                    <a:pt x="10231" y="2044"/>
                  </a:cubicBezTo>
                  <a:cubicBezTo>
                    <a:pt x="10142" y="2008"/>
                    <a:pt x="10041" y="1978"/>
                    <a:pt x="9952" y="1949"/>
                  </a:cubicBezTo>
                  <a:lnTo>
                    <a:pt x="9489" y="1794"/>
                  </a:lnTo>
                  <a:cubicBezTo>
                    <a:pt x="9311" y="1735"/>
                    <a:pt x="9133" y="1675"/>
                    <a:pt x="8955" y="1622"/>
                  </a:cubicBezTo>
                  <a:cubicBezTo>
                    <a:pt x="8569" y="1503"/>
                    <a:pt x="8183" y="1390"/>
                    <a:pt x="7797" y="1278"/>
                  </a:cubicBezTo>
                  <a:cubicBezTo>
                    <a:pt x="7547" y="1212"/>
                    <a:pt x="7304" y="1147"/>
                    <a:pt x="7061" y="1088"/>
                  </a:cubicBezTo>
                  <a:cubicBezTo>
                    <a:pt x="6954" y="1058"/>
                    <a:pt x="6853" y="1028"/>
                    <a:pt x="6746" y="1004"/>
                  </a:cubicBezTo>
                  <a:cubicBezTo>
                    <a:pt x="6300" y="892"/>
                    <a:pt x="5849" y="791"/>
                    <a:pt x="5398" y="696"/>
                  </a:cubicBezTo>
                  <a:cubicBezTo>
                    <a:pt x="5279" y="672"/>
                    <a:pt x="5160" y="642"/>
                    <a:pt x="5036" y="619"/>
                  </a:cubicBezTo>
                  <a:cubicBezTo>
                    <a:pt x="4929" y="595"/>
                    <a:pt x="4834" y="577"/>
                    <a:pt x="4739" y="559"/>
                  </a:cubicBezTo>
                  <a:cubicBezTo>
                    <a:pt x="4650" y="547"/>
                    <a:pt x="4561" y="524"/>
                    <a:pt x="4472" y="506"/>
                  </a:cubicBezTo>
                  <a:lnTo>
                    <a:pt x="4092" y="440"/>
                  </a:lnTo>
                  <a:cubicBezTo>
                    <a:pt x="3908" y="411"/>
                    <a:pt x="3729" y="381"/>
                    <a:pt x="3539" y="351"/>
                  </a:cubicBezTo>
                  <a:cubicBezTo>
                    <a:pt x="3527" y="351"/>
                    <a:pt x="3510" y="345"/>
                    <a:pt x="3498" y="345"/>
                  </a:cubicBezTo>
                  <a:cubicBezTo>
                    <a:pt x="3314" y="316"/>
                    <a:pt x="3136" y="292"/>
                    <a:pt x="2946" y="262"/>
                  </a:cubicBezTo>
                  <a:cubicBezTo>
                    <a:pt x="2761" y="238"/>
                    <a:pt x="2571" y="209"/>
                    <a:pt x="2376" y="191"/>
                  </a:cubicBezTo>
                  <a:cubicBezTo>
                    <a:pt x="2191" y="161"/>
                    <a:pt x="1995" y="138"/>
                    <a:pt x="1805" y="114"/>
                  </a:cubicBezTo>
                  <a:cubicBezTo>
                    <a:pt x="1598" y="90"/>
                    <a:pt x="1396" y="72"/>
                    <a:pt x="1188" y="48"/>
                  </a:cubicBezTo>
                  <a:cubicBezTo>
                    <a:pt x="1010" y="31"/>
                    <a:pt x="838" y="13"/>
                    <a:pt x="659" y="1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61;p48"/>
            <p:cNvSpPr/>
            <p:nvPr/>
          </p:nvSpPr>
          <p:spPr>
            <a:xfrm rot="10800000">
              <a:off x="7440610" y="-29892"/>
              <a:ext cx="1530223" cy="1688597"/>
            </a:xfrm>
            <a:custGeom>
              <a:avLst/>
              <a:gdLst/>
              <a:ahLst/>
              <a:cxnLst/>
              <a:rect l="l" t="t" r="r" b="b"/>
              <a:pathLst>
                <a:path w="35682" h="39375" extrusionOk="0">
                  <a:moveTo>
                    <a:pt x="238" y="0"/>
                  </a:moveTo>
                  <a:lnTo>
                    <a:pt x="238" y="0"/>
                  </a:lnTo>
                  <a:cubicBezTo>
                    <a:pt x="0" y="1045"/>
                    <a:pt x="748" y="2084"/>
                    <a:pt x="1574" y="2791"/>
                  </a:cubicBezTo>
                  <a:cubicBezTo>
                    <a:pt x="4786" y="5576"/>
                    <a:pt x="9590" y="6389"/>
                    <a:pt x="12891" y="8800"/>
                  </a:cubicBezTo>
                  <a:lnTo>
                    <a:pt x="12897" y="8812"/>
                  </a:lnTo>
                  <a:cubicBezTo>
                    <a:pt x="13830" y="9501"/>
                    <a:pt x="14637" y="10303"/>
                    <a:pt x="15261" y="11318"/>
                  </a:cubicBezTo>
                  <a:cubicBezTo>
                    <a:pt x="15207" y="11309"/>
                    <a:pt x="15157" y="11305"/>
                    <a:pt x="15109" y="11305"/>
                  </a:cubicBezTo>
                  <a:cubicBezTo>
                    <a:pt x="15060" y="11305"/>
                    <a:pt x="15014" y="11309"/>
                    <a:pt x="14970" y="11318"/>
                  </a:cubicBezTo>
                  <a:cubicBezTo>
                    <a:pt x="14964" y="11318"/>
                    <a:pt x="14946" y="11324"/>
                    <a:pt x="14934" y="11324"/>
                  </a:cubicBezTo>
                  <a:cubicBezTo>
                    <a:pt x="14875" y="11342"/>
                    <a:pt x="14815" y="11354"/>
                    <a:pt x="14762" y="11377"/>
                  </a:cubicBezTo>
                  <a:cubicBezTo>
                    <a:pt x="14738" y="11383"/>
                    <a:pt x="14708" y="11401"/>
                    <a:pt x="14691" y="11413"/>
                  </a:cubicBezTo>
                  <a:cubicBezTo>
                    <a:pt x="14673" y="11413"/>
                    <a:pt x="14667" y="11425"/>
                    <a:pt x="14661" y="11431"/>
                  </a:cubicBezTo>
                  <a:cubicBezTo>
                    <a:pt x="14619" y="11455"/>
                    <a:pt x="14590" y="11472"/>
                    <a:pt x="14554" y="11496"/>
                  </a:cubicBezTo>
                  <a:cubicBezTo>
                    <a:pt x="14542" y="11514"/>
                    <a:pt x="14524" y="11520"/>
                    <a:pt x="14513" y="11532"/>
                  </a:cubicBezTo>
                  <a:cubicBezTo>
                    <a:pt x="14465" y="11573"/>
                    <a:pt x="14423" y="11615"/>
                    <a:pt x="14376" y="11662"/>
                  </a:cubicBezTo>
                  <a:cubicBezTo>
                    <a:pt x="14370" y="11674"/>
                    <a:pt x="14352" y="11692"/>
                    <a:pt x="14340" y="11704"/>
                  </a:cubicBezTo>
                  <a:cubicBezTo>
                    <a:pt x="14334" y="11728"/>
                    <a:pt x="14317" y="11740"/>
                    <a:pt x="14305" y="11757"/>
                  </a:cubicBezTo>
                  <a:lnTo>
                    <a:pt x="14233" y="11846"/>
                  </a:lnTo>
                  <a:cubicBezTo>
                    <a:pt x="14233" y="11852"/>
                    <a:pt x="14228" y="11852"/>
                    <a:pt x="14228" y="11858"/>
                  </a:cubicBezTo>
                  <a:cubicBezTo>
                    <a:pt x="14204" y="11888"/>
                    <a:pt x="14186" y="11918"/>
                    <a:pt x="14168" y="11959"/>
                  </a:cubicBezTo>
                  <a:cubicBezTo>
                    <a:pt x="14127" y="12030"/>
                    <a:pt x="14097" y="12108"/>
                    <a:pt x="14067" y="12179"/>
                  </a:cubicBezTo>
                  <a:cubicBezTo>
                    <a:pt x="14049" y="12215"/>
                    <a:pt x="14043" y="12262"/>
                    <a:pt x="14026" y="12298"/>
                  </a:cubicBezTo>
                  <a:cubicBezTo>
                    <a:pt x="14014" y="12333"/>
                    <a:pt x="14008" y="12381"/>
                    <a:pt x="13996" y="12416"/>
                  </a:cubicBezTo>
                  <a:cubicBezTo>
                    <a:pt x="13984" y="12500"/>
                    <a:pt x="13978" y="12583"/>
                    <a:pt x="13978" y="12660"/>
                  </a:cubicBezTo>
                  <a:cubicBezTo>
                    <a:pt x="13978" y="12707"/>
                    <a:pt x="13978" y="12761"/>
                    <a:pt x="13984" y="12802"/>
                  </a:cubicBezTo>
                  <a:cubicBezTo>
                    <a:pt x="14067" y="13551"/>
                    <a:pt x="14613" y="14162"/>
                    <a:pt x="15172" y="14673"/>
                  </a:cubicBezTo>
                  <a:cubicBezTo>
                    <a:pt x="15730" y="15195"/>
                    <a:pt x="16341" y="15688"/>
                    <a:pt x="16632" y="16383"/>
                  </a:cubicBezTo>
                  <a:cubicBezTo>
                    <a:pt x="17042" y="17321"/>
                    <a:pt x="16781" y="18414"/>
                    <a:pt x="16894" y="19429"/>
                  </a:cubicBezTo>
                  <a:cubicBezTo>
                    <a:pt x="16900" y="19447"/>
                    <a:pt x="16900" y="19453"/>
                    <a:pt x="16900" y="19465"/>
                  </a:cubicBezTo>
                  <a:lnTo>
                    <a:pt x="16900" y="19489"/>
                  </a:lnTo>
                  <a:lnTo>
                    <a:pt x="16900" y="19512"/>
                  </a:lnTo>
                  <a:cubicBezTo>
                    <a:pt x="16900" y="19518"/>
                    <a:pt x="16906" y="19536"/>
                    <a:pt x="16906" y="19548"/>
                  </a:cubicBezTo>
                  <a:cubicBezTo>
                    <a:pt x="16906" y="19566"/>
                    <a:pt x="16917" y="19584"/>
                    <a:pt x="16917" y="19601"/>
                  </a:cubicBezTo>
                  <a:cubicBezTo>
                    <a:pt x="16923" y="19631"/>
                    <a:pt x="16923" y="19661"/>
                    <a:pt x="16929" y="19690"/>
                  </a:cubicBezTo>
                  <a:cubicBezTo>
                    <a:pt x="16935" y="19738"/>
                    <a:pt x="16947" y="19774"/>
                    <a:pt x="16953" y="19815"/>
                  </a:cubicBezTo>
                  <a:cubicBezTo>
                    <a:pt x="16959" y="19845"/>
                    <a:pt x="16965" y="19886"/>
                    <a:pt x="16977" y="19922"/>
                  </a:cubicBezTo>
                  <a:cubicBezTo>
                    <a:pt x="16989" y="19958"/>
                    <a:pt x="16995" y="19993"/>
                    <a:pt x="17006" y="20035"/>
                  </a:cubicBezTo>
                  <a:cubicBezTo>
                    <a:pt x="17012" y="20070"/>
                    <a:pt x="17024" y="20106"/>
                    <a:pt x="17036" y="20142"/>
                  </a:cubicBezTo>
                  <a:cubicBezTo>
                    <a:pt x="17048" y="20195"/>
                    <a:pt x="17066" y="20243"/>
                    <a:pt x="17078" y="20284"/>
                  </a:cubicBezTo>
                  <a:cubicBezTo>
                    <a:pt x="17078" y="20308"/>
                    <a:pt x="17084" y="20320"/>
                    <a:pt x="17096" y="20344"/>
                  </a:cubicBezTo>
                  <a:cubicBezTo>
                    <a:pt x="17113" y="20403"/>
                    <a:pt x="17131" y="20456"/>
                    <a:pt x="17155" y="20510"/>
                  </a:cubicBezTo>
                  <a:cubicBezTo>
                    <a:pt x="17161" y="20528"/>
                    <a:pt x="17167" y="20545"/>
                    <a:pt x="17173" y="20569"/>
                  </a:cubicBezTo>
                  <a:cubicBezTo>
                    <a:pt x="17185" y="20599"/>
                    <a:pt x="17196" y="20635"/>
                    <a:pt x="17214" y="20664"/>
                  </a:cubicBezTo>
                  <a:cubicBezTo>
                    <a:pt x="17226" y="20718"/>
                    <a:pt x="17250" y="20759"/>
                    <a:pt x="17274" y="20807"/>
                  </a:cubicBezTo>
                  <a:cubicBezTo>
                    <a:pt x="17291" y="20854"/>
                    <a:pt x="17315" y="20914"/>
                    <a:pt x="17345" y="20967"/>
                  </a:cubicBezTo>
                  <a:cubicBezTo>
                    <a:pt x="17369" y="21003"/>
                    <a:pt x="17392" y="21050"/>
                    <a:pt x="17410" y="21092"/>
                  </a:cubicBezTo>
                  <a:cubicBezTo>
                    <a:pt x="17428" y="21133"/>
                    <a:pt x="17452" y="21163"/>
                    <a:pt x="17464" y="21193"/>
                  </a:cubicBezTo>
                  <a:cubicBezTo>
                    <a:pt x="17470" y="21205"/>
                    <a:pt x="17487" y="21228"/>
                    <a:pt x="17493" y="21240"/>
                  </a:cubicBezTo>
                  <a:cubicBezTo>
                    <a:pt x="17523" y="21294"/>
                    <a:pt x="17553" y="21341"/>
                    <a:pt x="17582" y="21383"/>
                  </a:cubicBezTo>
                  <a:cubicBezTo>
                    <a:pt x="17618" y="21436"/>
                    <a:pt x="17648" y="21490"/>
                    <a:pt x="17689" y="21537"/>
                  </a:cubicBezTo>
                  <a:cubicBezTo>
                    <a:pt x="17725" y="21597"/>
                    <a:pt x="17767" y="21668"/>
                    <a:pt x="17814" y="21727"/>
                  </a:cubicBezTo>
                  <a:cubicBezTo>
                    <a:pt x="17850" y="21787"/>
                    <a:pt x="17897" y="21834"/>
                    <a:pt x="17939" y="21893"/>
                  </a:cubicBezTo>
                  <a:cubicBezTo>
                    <a:pt x="17986" y="21953"/>
                    <a:pt x="18034" y="22024"/>
                    <a:pt x="18087" y="22083"/>
                  </a:cubicBezTo>
                  <a:cubicBezTo>
                    <a:pt x="18135" y="22143"/>
                    <a:pt x="18182" y="22202"/>
                    <a:pt x="18236" y="22262"/>
                  </a:cubicBezTo>
                  <a:cubicBezTo>
                    <a:pt x="18283" y="22309"/>
                    <a:pt x="18325" y="22363"/>
                    <a:pt x="18378" y="22416"/>
                  </a:cubicBezTo>
                  <a:cubicBezTo>
                    <a:pt x="18972" y="23051"/>
                    <a:pt x="19690" y="23615"/>
                    <a:pt x="20433" y="24120"/>
                  </a:cubicBezTo>
                  <a:cubicBezTo>
                    <a:pt x="20629" y="24257"/>
                    <a:pt x="20825" y="24381"/>
                    <a:pt x="21020" y="24506"/>
                  </a:cubicBezTo>
                  <a:cubicBezTo>
                    <a:pt x="21026" y="24518"/>
                    <a:pt x="21032" y="24524"/>
                    <a:pt x="21044" y="24524"/>
                  </a:cubicBezTo>
                  <a:cubicBezTo>
                    <a:pt x="21151" y="24595"/>
                    <a:pt x="21258" y="24666"/>
                    <a:pt x="21371" y="24732"/>
                  </a:cubicBezTo>
                  <a:cubicBezTo>
                    <a:pt x="21460" y="24785"/>
                    <a:pt x="21537" y="24845"/>
                    <a:pt x="21626" y="24892"/>
                  </a:cubicBezTo>
                  <a:cubicBezTo>
                    <a:pt x="22250" y="25278"/>
                    <a:pt x="22915" y="25682"/>
                    <a:pt x="23645" y="25688"/>
                  </a:cubicBezTo>
                  <a:cubicBezTo>
                    <a:pt x="23659" y="25688"/>
                    <a:pt x="23674" y="25688"/>
                    <a:pt x="23688" y="25688"/>
                  </a:cubicBezTo>
                  <a:cubicBezTo>
                    <a:pt x="24450" y="25688"/>
                    <a:pt x="25186" y="25274"/>
                    <a:pt x="25944" y="25274"/>
                  </a:cubicBezTo>
                  <a:cubicBezTo>
                    <a:pt x="26026" y="25274"/>
                    <a:pt x="26109" y="25279"/>
                    <a:pt x="26192" y="25290"/>
                  </a:cubicBezTo>
                  <a:cubicBezTo>
                    <a:pt x="27267" y="25444"/>
                    <a:pt x="27968" y="26537"/>
                    <a:pt x="28182" y="27606"/>
                  </a:cubicBezTo>
                  <a:cubicBezTo>
                    <a:pt x="28389" y="28675"/>
                    <a:pt x="28271" y="29773"/>
                    <a:pt x="28502" y="30842"/>
                  </a:cubicBezTo>
                  <a:cubicBezTo>
                    <a:pt x="28740" y="31929"/>
                    <a:pt x="29316" y="32908"/>
                    <a:pt x="29761" y="33941"/>
                  </a:cubicBezTo>
                  <a:cubicBezTo>
                    <a:pt x="30521" y="35669"/>
                    <a:pt x="30883" y="37504"/>
                    <a:pt x="31109" y="39375"/>
                  </a:cubicBezTo>
                  <a:lnTo>
                    <a:pt x="35657" y="39375"/>
                  </a:lnTo>
                  <a:lnTo>
                    <a:pt x="35657" y="39197"/>
                  </a:lnTo>
                  <a:cubicBezTo>
                    <a:pt x="35657" y="39036"/>
                    <a:pt x="35652" y="38876"/>
                    <a:pt x="35681" y="38727"/>
                  </a:cubicBezTo>
                  <a:cubicBezTo>
                    <a:pt x="35681" y="38603"/>
                    <a:pt x="35669" y="38472"/>
                    <a:pt x="35669" y="38342"/>
                  </a:cubicBezTo>
                  <a:cubicBezTo>
                    <a:pt x="35652" y="37178"/>
                    <a:pt x="35574" y="36038"/>
                    <a:pt x="35450" y="34898"/>
                  </a:cubicBezTo>
                  <a:cubicBezTo>
                    <a:pt x="35432" y="34737"/>
                    <a:pt x="35420" y="34583"/>
                    <a:pt x="35396" y="34422"/>
                  </a:cubicBezTo>
                  <a:cubicBezTo>
                    <a:pt x="35390" y="34322"/>
                    <a:pt x="35372" y="34209"/>
                    <a:pt x="35361" y="34108"/>
                  </a:cubicBezTo>
                  <a:cubicBezTo>
                    <a:pt x="35343" y="33977"/>
                    <a:pt x="35325" y="33846"/>
                    <a:pt x="35307" y="33722"/>
                  </a:cubicBezTo>
                  <a:cubicBezTo>
                    <a:pt x="35295" y="33591"/>
                    <a:pt x="35277" y="33461"/>
                    <a:pt x="35254" y="33336"/>
                  </a:cubicBezTo>
                  <a:cubicBezTo>
                    <a:pt x="35242" y="33223"/>
                    <a:pt x="35218" y="33116"/>
                    <a:pt x="35206" y="33009"/>
                  </a:cubicBezTo>
                  <a:cubicBezTo>
                    <a:pt x="35182" y="32867"/>
                    <a:pt x="35153" y="32724"/>
                    <a:pt x="35129" y="32576"/>
                  </a:cubicBezTo>
                  <a:cubicBezTo>
                    <a:pt x="35105" y="32475"/>
                    <a:pt x="35093" y="32362"/>
                    <a:pt x="35070" y="32249"/>
                  </a:cubicBezTo>
                  <a:cubicBezTo>
                    <a:pt x="35040" y="32101"/>
                    <a:pt x="35016" y="31958"/>
                    <a:pt x="34987" y="31810"/>
                  </a:cubicBezTo>
                  <a:cubicBezTo>
                    <a:pt x="34969" y="31709"/>
                    <a:pt x="34951" y="31602"/>
                    <a:pt x="34927" y="31501"/>
                  </a:cubicBezTo>
                  <a:lnTo>
                    <a:pt x="34838" y="31056"/>
                  </a:lnTo>
                  <a:cubicBezTo>
                    <a:pt x="34767" y="30682"/>
                    <a:pt x="34678" y="30307"/>
                    <a:pt x="34589" y="29933"/>
                  </a:cubicBezTo>
                  <a:cubicBezTo>
                    <a:pt x="34559" y="29809"/>
                    <a:pt x="34529" y="29690"/>
                    <a:pt x="34500" y="29571"/>
                  </a:cubicBezTo>
                  <a:cubicBezTo>
                    <a:pt x="34464" y="29429"/>
                    <a:pt x="34422" y="29280"/>
                    <a:pt x="34387" y="29138"/>
                  </a:cubicBezTo>
                  <a:cubicBezTo>
                    <a:pt x="34387" y="29126"/>
                    <a:pt x="34381" y="29114"/>
                    <a:pt x="34381" y="29108"/>
                  </a:cubicBezTo>
                  <a:cubicBezTo>
                    <a:pt x="34345" y="28971"/>
                    <a:pt x="34298" y="28823"/>
                    <a:pt x="34262" y="28680"/>
                  </a:cubicBezTo>
                  <a:cubicBezTo>
                    <a:pt x="34226" y="28538"/>
                    <a:pt x="34179" y="28407"/>
                    <a:pt x="34143" y="28265"/>
                  </a:cubicBezTo>
                  <a:cubicBezTo>
                    <a:pt x="34090" y="28081"/>
                    <a:pt x="34030" y="27903"/>
                    <a:pt x="33977" y="27724"/>
                  </a:cubicBezTo>
                  <a:cubicBezTo>
                    <a:pt x="33906" y="27487"/>
                    <a:pt x="33823" y="27238"/>
                    <a:pt x="33751" y="27000"/>
                  </a:cubicBezTo>
                  <a:cubicBezTo>
                    <a:pt x="33698" y="26828"/>
                    <a:pt x="33639" y="26662"/>
                    <a:pt x="33579" y="26489"/>
                  </a:cubicBezTo>
                  <a:cubicBezTo>
                    <a:pt x="31768" y="21187"/>
                    <a:pt x="28864" y="16389"/>
                    <a:pt x="25124" y="12369"/>
                  </a:cubicBezTo>
                  <a:cubicBezTo>
                    <a:pt x="24856" y="12084"/>
                    <a:pt x="24583" y="11793"/>
                    <a:pt x="24298" y="11508"/>
                  </a:cubicBezTo>
                  <a:lnTo>
                    <a:pt x="23912" y="11122"/>
                  </a:lnTo>
                  <a:cubicBezTo>
                    <a:pt x="23218" y="10433"/>
                    <a:pt x="22481" y="9768"/>
                    <a:pt x="21733" y="9127"/>
                  </a:cubicBezTo>
                  <a:lnTo>
                    <a:pt x="21329" y="8794"/>
                  </a:lnTo>
                  <a:cubicBezTo>
                    <a:pt x="21222" y="8699"/>
                    <a:pt x="21104" y="8598"/>
                    <a:pt x="20985" y="8503"/>
                  </a:cubicBezTo>
                  <a:lnTo>
                    <a:pt x="20646" y="8236"/>
                  </a:lnTo>
                  <a:cubicBezTo>
                    <a:pt x="20498" y="8117"/>
                    <a:pt x="20350" y="7999"/>
                    <a:pt x="20201" y="7886"/>
                  </a:cubicBezTo>
                  <a:lnTo>
                    <a:pt x="19952" y="7696"/>
                  </a:lnTo>
                  <a:cubicBezTo>
                    <a:pt x="19696" y="7500"/>
                    <a:pt x="19429" y="7310"/>
                    <a:pt x="19174" y="7126"/>
                  </a:cubicBezTo>
                  <a:cubicBezTo>
                    <a:pt x="19073" y="7054"/>
                    <a:pt x="18984" y="6989"/>
                    <a:pt x="18889" y="6924"/>
                  </a:cubicBezTo>
                  <a:cubicBezTo>
                    <a:pt x="18651" y="6752"/>
                    <a:pt x="18414" y="6591"/>
                    <a:pt x="18170" y="6425"/>
                  </a:cubicBezTo>
                  <a:cubicBezTo>
                    <a:pt x="18052" y="6354"/>
                    <a:pt x="17927" y="6271"/>
                    <a:pt x="17808" y="6188"/>
                  </a:cubicBezTo>
                  <a:cubicBezTo>
                    <a:pt x="17677" y="6104"/>
                    <a:pt x="17559" y="6027"/>
                    <a:pt x="17434" y="5950"/>
                  </a:cubicBezTo>
                  <a:cubicBezTo>
                    <a:pt x="17191" y="5796"/>
                    <a:pt x="16947" y="5641"/>
                    <a:pt x="16692" y="5493"/>
                  </a:cubicBezTo>
                  <a:lnTo>
                    <a:pt x="16312" y="5267"/>
                  </a:lnTo>
                  <a:cubicBezTo>
                    <a:pt x="16193" y="5202"/>
                    <a:pt x="16068" y="5125"/>
                    <a:pt x="15950" y="5059"/>
                  </a:cubicBezTo>
                  <a:cubicBezTo>
                    <a:pt x="15688" y="4911"/>
                    <a:pt x="15421" y="4762"/>
                    <a:pt x="15166" y="4620"/>
                  </a:cubicBezTo>
                  <a:cubicBezTo>
                    <a:pt x="15029" y="4549"/>
                    <a:pt x="14904" y="4483"/>
                    <a:pt x="14780" y="4412"/>
                  </a:cubicBezTo>
                  <a:cubicBezTo>
                    <a:pt x="14334" y="4175"/>
                    <a:pt x="13877" y="3949"/>
                    <a:pt x="13420" y="3723"/>
                  </a:cubicBezTo>
                  <a:cubicBezTo>
                    <a:pt x="13277" y="3658"/>
                    <a:pt x="13147" y="3593"/>
                    <a:pt x="13004" y="3521"/>
                  </a:cubicBezTo>
                  <a:lnTo>
                    <a:pt x="12957" y="3504"/>
                  </a:lnTo>
                  <a:cubicBezTo>
                    <a:pt x="12642" y="3355"/>
                    <a:pt x="12315" y="3207"/>
                    <a:pt x="11989" y="3064"/>
                  </a:cubicBezTo>
                  <a:cubicBezTo>
                    <a:pt x="11959" y="3046"/>
                    <a:pt x="11935" y="3040"/>
                    <a:pt x="11906" y="3029"/>
                  </a:cubicBezTo>
                  <a:cubicBezTo>
                    <a:pt x="11763" y="2957"/>
                    <a:pt x="11615" y="2898"/>
                    <a:pt x="11472" y="2839"/>
                  </a:cubicBezTo>
                  <a:cubicBezTo>
                    <a:pt x="11371" y="2803"/>
                    <a:pt x="11276" y="2761"/>
                    <a:pt x="11175" y="2720"/>
                  </a:cubicBezTo>
                  <a:cubicBezTo>
                    <a:pt x="11057" y="2672"/>
                    <a:pt x="10938" y="2625"/>
                    <a:pt x="10813" y="2571"/>
                  </a:cubicBezTo>
                  <a:cubicBezTo>
                    <a:pt x="10659" y="2506"/>
                    <a:pt x="10504" y="2447"/>
                    <a:pt x="10344" y="2387"/>
                  </a:cubicBezTo>
                  <a:cubicBezTo>
                    <a:pt x="10314" y="2381"/>
                    <a:pt x="10297" y="2364"/>
                    <a:pt x="10267" y="2358"/>
                  </a:cubicBezTo>
                  <a:cubicBezTo>
                    <a:pt x="10101" y="2292"/>
                    <a:pt x="9923" y="2227"/>
                    <a:pt x="9750" y="2168"/>
                  </a:cubicBezTo>
                  <a:cubicBezTo>
                    <a:pt x="9738" y="2156"/>
                    <a:pt x="9732" y="2156"/>
                    <a:pt x="9715" y="2150"/>
                  </a:cubicBezTo>
                  <a:cubicBezTo>
                    <a:pt x="9703" y="2144"/>
                    <a:pt x="9691" y="2138"/>
                    <a:pt x="9679" y="2138"/>
                  </a:cubicBezTo>
                  <a:cubicBezTo>
                    <a:pt x="9596" y="2108"/>
                    <a:pt x="9513" y="2084"/>
                    <a:pt x="9442" y="2055"/>
                  </a:cubicBezTo>
                  <a:cubicBezTo>
                    <a:pt x="9287" y="2001"/>
                    <a:pt x="9139" y="1948"/>
                    <a:pt x="8978" y="1900"/>
                  </a:cubicBezTo>
                  <a:cubicBezTo>
                    <a:pt x="8830" y="1847"/>
                    <a:pt x="8681" y="1799"/>
                    <a:pt x="8533" y="1752"/>
                  </a:cubicBezTo>
                  <a:cubicBezTo>
                    <a:pt x="8355" y="1693"/>
                    <a:pt x="8177" y="1633"/>
                    <a:pt x="7999" y="1580"/>
                  </a:cubicBezTo>
                  <a:cubicBezTo>
                    <a:pt x="7838" y="1526"/>
                    <a:pt x="7684" y="1473"/>
                    <a:pt x="7518" y="1431"/>
                  </a:cubicBezTo>
                  <a:cubicBezTo>
                    <a:pt x="7476" y="1413"/>
                    <a:pt x="7429" y="1402"/>
                    <a:pt x="7375" y="1384"/>
                  </a:cubicBezTo>
                  <a:cubicBezTo>
                    <a:pt x="7197" y="1336"/>
                    <a:pt x="7019" y="1289"/>
                    <a:pt x="6841" y="1235"/>
                  </a:cubicBezTo>
                  <a:cubicBezTo>
                    <a:pt x="6597" y="1170"/>
                    <a:pt x="6354" y="1105"/>
                    <a:pt x="6110" y="1045"/>
                  </a:cubicBezTo>
                  <a:cubicBezTo>
                    <a:pt x="5968" y="1010"/>
                    <a:pt x="5819" y="968"/>
                    <a:pt x="5677" y="932"/>
                  </a:cubicBezTo>
                  <a:lnTo>
                    <a:pt x="5119" y="802"/>
                  </a:lnTo>
                  <a:cubicBezTo>
                    <a:pt x="4899" y="748"/>
                    <a:pt x="4673" y="695"/>
                    <a:pt x="4448" y="653"/>
                  </a:cubicBezTo>
                  <a:cubicBezTo>
                    <a:pt x="4388" y="636"/>
                    <a:pt x="4335" y="624"/>
                    <a:pt x="4276" y="612"/>
                  </a:cubicBezTo>
                  <a:cubicBezTo>
                    <a:pt x="4133" y="588"/>
                    <a:pt x="3991" y="564"/>
                    <a:pt x="3854" y="535"/>
                  </a:cubicBezTo>
                  <a:cubicBezTo>
                    <a:pt x="3842" y="535"/>
                    <a:pt x="3830" y="529"/>
                    <a:pt x="3812" y="529"/>
                  </a:cubicBezTo>
                  <a:cubicBezTo>
                    <a:pt x="3801" y="517"/>
                    <a:pt x="3795" y="517"/>
                    <a:pt x="3783" y="517"/>
                  </a:cubicBezTo>
                  <a:cubicBezTo>
                    <a:pt x="3694" y="505"/>
                    <a:pt x="3605" y="481"/>
                    <a:pt x="3515" y="469"/>
                  </a:cubicBezTo>
                  <a:lnTo>
                    <a:pt x="3141" y="398"/>
                  </a:lnTo>
                  <a:cubicBezTo>
                    <a:pt x="2951" y="368"/>
                    <a:pt x="2773" y="339"/>
                    <a:pt x="2589" y="309"/>
                  </a:cubicBezTo>
                  <a:cubicBezTo>
                    <a:pt x="2577" y="309"/>
                    <a:pt x="2559" y="303"/>
                    <a:pt x="2548" y="303"/>
                  </a:cubicBezTo>
                  <a:cubicBezTo>
                    <a:pt x="2476" y="291"/>
                    <a:pt x="2405" y="273"/>
                    <a:pt x="2340" y="267"/>
                  </a:cubicBezTo>
                  <a:cubicBezTo>
                    <a:pt x="2316" y="267"/>
                    <a:pt x="2292" y="261"/>
                    <a:pt x="2269" y="261"/>
                  </a:cubicBezTo>
                  <a:cubicBezTo>
                    <a:pt x="2221" y="250"/>
                    <a:pt x="2174" y="244"/>
                    <a:pt x="2132" y="238"/>
                  </a:cubicBezTo>
                  <a:cubicBezTo>
                    <a:pt x="2043" y="220"/>
                    <a:pt x="1954" y="214"/>
                    <a:pt x="1865" y="202"/>
                  </a:cubicBezTo>
                  <a:cubicBezTo>
                    <a:pt x="1716" y="178"/>
                    <a:pt x="1574" y="155"/>
                    <a:pt x="1425" y="143"/>
                  </a:cubicBezTo>
                  <a:cubicBezTo>
                    <a:pt x="1241" y="113"/>
                    <a:pt x="1045" y="89"/>
                    <a:pt x="855" y="66"/>
                  </a:cubicBezTo>
                  <a:cubicBezTo>
                    <a:pt x="647" y="42"/>
                    <a:pt x="446" y="24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62;p48"/>
            <p:cNvSpPr/>
            <p:nvPr/>
          </p:nvSpPr>
          <p:spPr>
            <a:xfrm rot="10800000">
              <a:off x="7634657" y="592450"/>
              <a:ext cx="479025" cy="560721"/>
            </a:xfrm>
            <a:custGeom>
              <a:avLst/>
              <a:gdLst/>
              <a:ahLst/>
              <a:cxnLst/>
              <a:rect l="l" t="t" r="r" b="b"/>
              <a:pathLst>
                <a:path w="11170" h="13075" extrusionOk="0">
                  <a:moveTo>
                    <a:pt x="894" y="0"/>
                  </a:moveTo>
                  <a:cubicBezTo>
                    <a:pt x="425" y="0"/>
                    <a:pt x="40" y="272"/>
                    <a:pt x="24" y="991"/>
                  </a:cubicBezTo>
                  <a:cubicBezTo>
                    <a:pt x="0" y="2404"/>
                    <a:pt x="374" y="4346"/>
                    <a:pt x="938" y="5652"/>
                  </a:cubicBezTo>
                  <a:cubicBezTo>
                    <a:pt x="1538" y="7065"/>
                    <a:pt x="2904" y="7997"/>
                    <a:pt x="4282" y="8680"/>
                  </a:cubicBezTo>
                  <a:cubicBezTo>
                    <a:pt x="5659" y="9369"/>
                    <a:pt x="7132" y="9904"/>
                    <a:pt x="8307" y="10901"/>
                  </a:cubicBezTo>
                  <a:cubicBezTo>
                    <a:pt x="9163" y="11620"/>
                    <a:pt x="9834" y="12576"/>
                    <a:pt x="10837" y="13074"/>
                  </a:cubicBezTo>
                  <a:cubicBezTo>
                    <a:pt x="11170" y="12522"/>
                    <a:pt x="11152" y="11792"/>
                    <a:pt x="10914" y="11186"/>
                  </a:cubicBezTo>
                  <a:cubicBezTo>
                    <a:pt x="10677" y="10569"/>
                    <a:pt x="10249" y="10046"/>
                    <a:pt x="9816" y="9559"/>
                  </a:cubicBezTo>
                  <a:cubicBezTo>
                    <a:pt x="8046" y="7606"/>
                    <a:pt x="5855" y="6026"/>
                    <a:pt x="4371" y="3847"/>
                  </a:cubicBezTo>
                  <a:cubicBezTo>
                    <a:pt x="3652" y="2790"/>
                    <a:pt x="3106" y="1335"/>
                    <a:pt x="2108" y="492"/>
                  </a:cubicBezTo>
                  <a:cubicBezTo>
                    <a:pt x="1762" y="201"/>
                    <a:pt x="1297" y="0"/>
                    <a:pt x="894" y="0"/>
                  </a:cubicBez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63;p48"/>
            <p:cNvSpPr/>
            <p:nvPr/>
          </p:nvSpPr>
          <p:spPr>
            <a:xfrm rot="10800000">
              <a:off x="7583713" y="-29896"/>
              <a:ext cx="833513" cy="1310952"/>
            </a:xfrm>
            <a:custGeom>
              <a:avLst/>
              <a:gdLst/>
              <a:ahLst/>
              <a:cxnLst/>
              <a:rect l="l" t="t" r="r" b="b"/>
              <a:pathLst>
                <a:path w="19436" h="30569" extrusionOk="0">
                  <a:moveTo>
                    <a:pt x="0" y="0"/>
                  </a:moveTo>
                  <a:lnTo>
                    <a:pt x="0" y="0"/>
                  </a:lnTo>
                  <a:cubicBezTo>
                    <a:pt x="927" y="695"/>
                    <a:pt x="1734" y="1497"/>
                    <a:pt x="2358" y="2512"/>
                  </a:cubicBezTo>
                  <a:cubicBezTo>
                    <a:pt x="2306" y="2503"/>
                    <a:pt x="2256" y="2499"/>
                    <a:pt x="2206" y="2499"/>
                  </a:cubicBezTo>
                  <a:cubicBezTo>
                    <a:pt x="1881" y="2499"/>
                    <a:pt x="1590" y="2677"/>
                    <a:pt x="1384" y="2939"/>
                  </a:cubicBezTo>
                  <a:cubicBezTo>
                    <a:pt x="1283" y="3070"/>
                    <a:pt x="1200" y="3207"/>
                    <a:pt x="1146" y="3367"/>
                  </a:cubicBezTo>
                  <a:cubicBezTo>
                    <a:pt x="1075" y="3563"/>
                    <a:pt x="1045" y="3789"/>
                    <a:pt x="1069" y="3996"/>
                  </a:cubicBezTo>
                  <a:cubicBezTo>
                    <a:pt x="1146" y="4745"/>
                    <a:pt x="1699" y="5356"/>
                    <a:pt x="2257" y="5867"/>
                  </a:cubicBezTo>
                  <a:cubicBezTo>
                    <a:pt x="2809" y="6383"/>
                    <a:pt x="3426" y="6882"/>
                    <a:pt x="3717" y="7571"/>
                  </a:cubicBezTo>
                  <a:cubicBezTo>
                    <a:pt x="4127" y="8515"/>
                    <a:pt x="3866" y="9608"/>
                    <a:pt x="3979" y="10623"/>
                  </a:cubicBezTo>
                  <a:cubicBezTo>
                    <a:pt x="3985" y="10641"/>
                    <a:pt x="3985" y="10647"/>
                    <a:pt x="3985" y="10659"/>
                  </a:cubicBezTo>
                  <a:lnTo>
                    <a:pt x="3985" y="10683"/>
                  </a:lnTo>
                  <a:lnTo>
                    <a:pt x="3985" y="10706"/>
                  </a:lnTo>
                  <a:cubicBezTo>
                    <a:pt x="3991" y="10736"/>
                    <a:pt x="3991" y="10766"/>
                    <a:pt x="3997" y="10795"/>
                  </a:cubicBezTo>
                  <a:cubicBezTo>
                    <a:pt x="4008" y="10825"/>
                    <a:pt x="4008" y="10855"/>
                    <a:pt x="4014" y="10884"/>
                  </a:cubicBezTo>
                  <a:cubicBezTo>
                    <a:pt x="4020" y="10926"/>
                    <a:pt x="4026" y="10968"/>
                    <a:pt x="4038" y="11009"/>
                  </a:cubicBezTo>
                  <a:cubicBezTo>
                    <a:pt x="4044" y="11039"/>
                    <a:pt x="4050" y="11074"/>
                    <a:pt x="4056" y="11116"/>
                  </a:cubicBezTo>
                  <a:cubicBezTo>
                    <a:pt x="4074" y="11152"/>
                    <a:pt x="4080" y="11187"/>
                    <a:pt x="4086" y="11223"/>
                  </a:cubicBezTo>
                  <a:cubicBezTo>
                    <a:pt x="4097" y="11264"/>
                    <a:pt x="4109" y="11300"/>
                    <a:pt x="4115" y="11336"/>
                  </a:cubicBezTo>
                  <a:cubicBezTo>
                    <a:pt x="4133" y="11389"/>
                    <a:pt x="4145" y="11437"/>
                    <a:pt x="4163" y="11478"/>
                  </a:cubicBezTo>
                  <a:cubicBezTo>
                    <a:pt x="4163" y="11502"/>
                    <a:pt x="4169" y="11514"/>
                    <a:pt x="4175" y="11538"/>
                  </a:cubicBezTo>
                  <a:cubicBezTo>
                    <a:pt x="4198" y="11597"/>
                    <a:pt x="4216" y="11650"/>
                    <a:pt x="4234" y="11698"/>
                  </a:cubicBezTo>
                  <a:cubicBezTo>
                    <a:pt x="4246" y="11722"/>
                    <a:pt x="4252" y="11739"/>
                    <a:pt x="4258" y="11757"/>
                  </a:cubicBezTo>
                  <a:cubicBezTo>
                    <a:pt x="4264" y="11787"/>
                    <a:pt x="4282" y="11829"/>
                    <a:pt x="4293" y="11858"/>
                  </a:cubicBezTo>
                  <a:cubicBezTo>
                    <a:pt x="4311" y="11912"/>
                    <a:pt x="4335" y="11953"/>
                    <a:pt x="4353" y="12001"/>
                  </a:cubicBezTo>
                  <a:cubicBezTo>
                    <a:pt x="4377" y="12048"/>
                    <a:pt x="4400" y="12108"/>
                    <a:pt x="4430" y="12161"/>
                  </a:cubicBezTo>
                  <a:cubicBezTo>
                    <a:pt x="4454" y="12197"/>
                    <a:pt x="4472" y="12244"/>
                    <a:pt x="4495" y="12286"/>
                  </a:cubicBezTo>
                  <a:cubicBezTo>
                    <a:pt x="4513" y="12327"/>
                    <a:pt x="4531" y="12357"/>
                    <a:pt x="4549" y="12387"/>
                  </a:cubicBezTo>
                  <a:cubicBezTo>
                    <a:pt x="4555" y="12399"/>
                    <a:pt x="4572" y="12422"/>
                    <a:pt x="4578" y="12434"/>
                  </a:cubicBezTo>
                  <a:cubicBezTo>
                    <a:pt x="4608" y="12488"/>
                    <a:pt x="4638" y="12535"/>
                    <a:pt x="4667" y="12577"/>
                  </a:cubicBezTo>
                  <a:cubicBezTo>
                    <a:pt x="4703" y="12630"/>
                    <a:pt x="4733" y="12684"/>
                    <a:pt x="4768" y="12731"/>
                  </a:cubicBezTo>
                  <a:cubicBezTo>
                    <a:pt x="4810" y="12791"/>
                    <a:pt x="4852" y="12862"/>
                    <a:pt x="4899" y="12921"/>
                  </a:cubicBezTo>
                  <a:cubicBezTo>
                    <a:pt x="4935" y="12981"/>
                    <a:pt x="4976" y="13028"/>
                    <a:pt x="5024" y="13087"/>
                  </a:cubicBezTo>
                  <a:cubicBezTo>
                    <a:pt x="5065" y="13147"/>
                    <a:pt x="5119" y="13218"/>
                    <a:pt x="5172" y="13277"/>
                  </a:cubicBezTo>
                  <a:cubicBezTo>
                    <a:pt x="5214" y="13337"/>
                    <a:pt x="5267" y="13396"/>
                    <a:pt x="5321" y="13456"/>
                  </a:cubicBezTo>
                  <a:cubicBezTo>
                    <a:pt x="5362" y="13503"/>
                    <a:pt x="5410" y="13557"/>
                    <a:pt x="5463" y="13610"/>
                  </a:cubicBezTo>
                  <a:cubicBezTo>
                    <a:pt x="6057" y="14245"/>
                    <a:pt x="6775" y="14809"/>
                    <a:pt x="7518" y="15314"/>
                  </a:cubicBezTo>
                  <a:cubicBezTo>
                    <a:pt x="7708" y="15451"/>
                    <a:pt x="7910" y="15575"/>
                    <a:pt x="8106" y="15700"/>
                  </a:cubicBezTo>
                  <a:cubicBezTo>
                    <a:pt x="8111" y="15712"/>
                    <a:pt x="8117" y="15718"/>
                    <a:pt x="8123" y="15718"/>
                  </a:cubicBezTo>
                  <a:cubicBezTo>
                    <a:pt x="8236" y="15789"/>
                    <a:pt x="8343" y="15860"/>
                    <a:pt x="8450" y="15926"/>
                  </a:cubicBezTo>
                  <a:cubicBezTo>
                    <a:pt x="8539" y="15979"/>
                    <a:pt x="8622" y="16039"/>
                    <a:pt x="8711" y="16086"/>
                  </a:cubicBezTo>
                  <a:cubicBezTo>
                    <a:pt x="9335" y="16472"/>
                    <a:pt x="9994" y="16876"/>
                    <a:pt x="10730" y="16882"/>
                  </a:cubicBezTo>
                  <a:cubicBezTo>
                    <a:pt x="10744" y="16882"/>
                    <a:pt x="10759" y="16882"/>
                    <a:pt x="10773" y="16882"/>
                  </a:cubicBezTo>
                  <a:cubicBezTo>
                    <a:pt x="11535" y="16882"/>
                    <a:pt x="12271" y="16468"/>
                    <a:pt x="13029" y="16468"/>
                  </a:cubicBezTo>
                  <a:cubicBezTo>
                    <a:pt x="13111" y="16468"/>
                    <a:pt x="13194" y="16473"/>
                    <a:pt x="13277" y="16484"/>
                  </a:cubicBezTo>
                  <a:cubicBezTo>
                    <a:pt x="14352" y="16638"/>
                    <a:pt x="15053" y="17731"/>
                    <a:pt x="15267" y="18800"/>
                  </a:cubicBezTo>
                  <a:cubicBezTo>
                    <a:pt x="15475" y="19869"/>
                    <a:pt x="15356" y="20967"/>
                    <a:pt x="15587" y="22036"/>
                  </a:cubicBezTo>
                  <a:cubicBezTo>
                    <a:pt x="15825" y="23123"/>
                    <a:pt x="16401" y="24102"/>
                    <a:pt x="16846" y="25135"/>
                  </a:cubicBezTo>
                  <a:cubicBezTo>
                    <a:pt x="17606" y="26863"/>
                    <a:pt x="17968" y="28698"/>
                    <a:pt x="18188" y="30569"/>
                  </a:cubicBezTo>
                  <a:lnTo>
                    <a:pt x="19251" y="30569"/>
                  </a:lnTo>
                  <a:cubicBezTo>
                    <a:pt x="19221" y="29815"/>
                    <a:pt x="19221" y="29055"/>
                    <a:pt x="19269" y="28289"/>
                  </a:cubicBezTo>
                  <a:cubicBezTo>
                    <a:pt x="19310" y="26893"/>
                    <a:pt x="19435" y="25432"/>
                    <a:pt x="18859" y="24156"/>
                  </a:cubicBezTo>
                  <a:cubicBezTo>
                    <a:pt x="18331" y="22992"/>
                    <a:pt x="17256" y="22054"/>
                    <a:pt x="17119" y="20795"/>
                  </a:cubicBezTo>
                  <a:cubicBezTo>
                    <a:pt x="17054" y="20207"/>
                    <a:pt x="17208" y="19637"/>
                    <a:pt x="17179" y="19049"/>
                  </a:cubicBezTo>
                  <a:cubicBezTo>
                    <a:pt x="17113" y="17523"/>
                    <a:pt x="15855" y="16294"/>
                    <a:pt x="14465" y="15641"/>
                  </a:cubicBezTo>
                  <a:cubicBezTo>
                    <a:pt x="13076" y="14999"/>
                    <a:pt x="11538" y="14768"/>
                    <a:pt x="10095" y="14239"/>
                  </a:cubicBezTo>
                  <a:cubicBezTo>
                    <a:pt x="8658" y="13723"/>
                    <a:pt x="7245" y="12773"/>
                    <a:pt x="6781" y="11318"/>
                  </a:cubicBezTo>
                  <a:cubicBezTo>
                    <a:pt x="6455" y="10267"/>
                    <a:pt x="6657" y="9079"/>
                    <a:pt x="6461" y="8022"/>
                  </a:cubicBezTo>
                  <a:cubicBezTo>
                    <a:pt x="6395" y="7648"/>
                    <a:pt x="6277" y="7292"/>
                    <a:pt x="6069" y="6965"/>
                  </a:cubicBezTo>
                  <a:cubicBezTo>
                    <a:pt x="5588" y="6205"/>
                    <a:pt x="4727" y="5807"/>
                    <a:pt x="4050" y="5226"/>
                  </a:cubicBezTo>
                  <a:cubicBezTo>
                    <a:pt x="3361" y="4656"/>
                    <a:pt x="2821" y="3676"/>
                    <a:pt x="3266" y="2892"/>
                  </a:cubicBezTo>
                  <a:cubicBezTo>
                    <a:pt x="3367" y="2696"/>
                    <a:pt x="3539" y="2518"/>
                    <a:pt x="3510" y="2304"/>
                  </a:cubicBezTo>
                  <a:cubicBezTo>
                    <a:pt x="3486" y="2096"/>
                    <a:pt x="3302" y="1960"/>
                    <a:pt x="3130" y="1853"/>
                  </a:cubicBezTo>
                  <a:cubicBezTo>
                    <a:pt x="2120" y="1182"/>
                    <a:pt x="1075" y="558"/>
                    <a:pt x="0" y="0"/>
                  </a:cubicBezTo>
                  <a:close/>
                </a:path>
              </a:pathLst>
            </a:custGeom>
            <a:solidFill>
              <a:srgbClr val="FF9000">
                <a:alpha val="2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64;p48"/>
            <p:cNvSpPr/>
            <p:nvPr/>
          </p:nvSpPr>
          <p:spPr>
            <a:xfrm rot="10800000">
              <a:off x="8048721" y="-29896"/>
              <a:ext cx="1095283" cy="1310437"/>
            </a:xfrm>
            <a:custGeom>
              <a:avLst/>
              <a:gdLst/>
              <a:ahLst/>
              <a:cxnLst/>
              <a:rect l="l" t="t" r="r" b="b"/>
              <a:pathLst>
                <a:path w="25540" h="30557" extrusionOk="0">
                  <a:moveTo>
                    <a:pt x="0" y="0"/>
                  </a:moveTo>
                  <a:lnTo>
                    <a:pt x="0" y="8675"/>
                  </a:lnTo>
                  <a:cubicBezTo>
                    <a:pt x="481" y="9477"/>
                    <a:pt x="897" y="10308"/>
                    <a:pt x="1182" y="11205"/>
                  </a:cubicBezTo>
                  <a:cubicBezTo>
                    <a:pt x="1491" y="12203"/>
                    <a:pt x="1616" y="13254"/>
                    <a:pt x="2043" y="14210"/>
                  </a:cubicBezTo>
                  <a:cubicBezTo>
                    <a:pt x="2518" y="15272"/>
                    <a:pt x="3320" y="16151"/>
                    <a:pt x="3931" y="17137"/>
                  </a:cubicBezTo>
                  <a:cubicBezTo>
                    <a:pt x="5250" y="19245"/>
                    <a:pt x="5529" y="22036"/>
                    <a:pt x="4632" y="24292"/>
                  </a:cubicBezTo>
                  <a:lnTo>
                    <a:pt x="4519" y="24559"/>
                  </a:lnTo>
                  <a:cubicBezTo>
                    <a:pt x="4181" y="25314"/>
                    <a:pt x="3694" y="26014"/>
                    <a:pt x="3070" y="26584"/>
                  </a:cubicBezTo>
                  <a:cubicBezTo>
                    <a:pt x="2358" y="27237"/>
                    <a:pt x="1509" y="27718"/>
                    <a:pt x="749" y="28330"/>
                  </a:cubicBezTo>
                  <a:cubicBezTo>
                    <a:pt x="737" y="28336"/>
                    <a:pt x="725" y="28354"/>
                    <a:pt x="713" y="28360"/>
                  </a:cubicBezTo>
                  <a:cubicBezTo>
                    <a:pt x="594" y="28455"/>
                    <a:pt x="475" y="28573"/>
                    <a:pt x="446" y="28722"/>
                  </a:cubicBezTo>
                  <a:cubicBezTo>
                    <a:pt x="383" y="29089"/>
                    <a:pt x="869" y="29257"/>
                    <a:pt x="1250" y="29257"/>
                  </a:cubicBezTo>
                  <a:cubicBezTo>
                    <a:pt x="1263" y="29257"/>
                    <a:pt x="1276" y="29257"/>
                    <a:pt x="1289" y="29256"/>
                  </a:cubicBezTo>
                  <a:cubicBezTo>
                    <a:pt x="6118" y="29159"/>
                    <a:pt x="10806" y="27164"/>
                    <a:pt x="15591" y="27164"/>
                  </a:cubicBezTo>
                  <a:cubicBezTo>
                    <a:pt x="16083" y="27164"/>
                    <a:pt x="16577" y="27185"/>
                    <a:pt x="17072" y="27231"/>
                  </a:cubicBezTo>
                  <a:cubicBezTo>
                    <a:pt x="19055" y="27416"/>
                    <a:pt x="21062" y="28057"/>
                    <a:pt x="22470" y="29458"/>
                  </a:cubicBezTo>
                  <a:cubicBezTo>
                    <a:pt x="22808" y="29791"/>
                    <a:pt x="23099" y="30165"/>
                    <a:pt x="23366" y="30557"/>
                  </a:cubicBezTo>
                  <a:lnTo>
                    <a:pt x="25539" y="30557"/>
                  </a:lnTo>
                  <a:cubicBezTo>
                    <a:pt x="25201" y="29666"/>
                    <a:pt x="24910" y="28752"/>
                    <a:pt x="24578" y="27855"/>
                  </a:cubicBezTo>
                  <a:cubicBezTo>
                    <a:pt x="24132" y="26614"/>
                    <a:pt x="23622" y="25414"/>
                    <a:pt x="22856" y="24358"/>
                  </a:cubicBezTo>
                  <a:cubicBezTo>
                    <a:pt x="20694" y="21430"/>
                    <a:pt x="16941" y="20278"/>
                    <a:pt x="13723" y="18592"/>
                  </a:cubicBezTo>
                  <a:cubicBezTo>
                    <a:pt x="10433" y="16870"/>
                    <a:pt x="7536" y="14435"/>
                    <a:pt x="5261" y="11508"/>
                  </a:cubicBezTo>
                  <a:cubicBezTo>
                    <a:pt x="4970" y="11134"/>
                    <a:pt x="4691" y="10748"/>
                    <a:pt x="4484" y="10320"/>
                  </a:cubicBezTo>
                  <a:cubicBezTo>
                    <a:pt x="4389" y="10136"/>
                    <a:pt x="4311" y="9934"/>
                    <a:pt x="4252" y="9738"/>
                  </a:cubicBezTo>
                  <a:cubicBezTo>
                    <a:pt x="4009" y="8865"/>
                    <a:pt x="4163" y="7939"/>
                    <a:pt x="3973" y="7054"/>
                  </a:cubicBezTo>
                  <a:cubicBezTo>
                    <a:pt x="3724" y="5950"/>
                    <a:pt x="2762" y="5867"/>
                    <a:pt x="2102" y="5136"/>
                  </a:cubicBezTo>
                  <a:cubicBezTo>
                    <a:pt x="1491" y="4454"/>
                    <a:pt x="933" y="3385"/>
                    <a:pt x="725" y="2506"/>
                  </a:cubicBezTo>
                  <a:cubicBezTo>
                    <a:pt x="517" y="1621"/>
                    <a:pt x="475" y="75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65;p48"/>
            <p:cNvSpPr/>
            <p:nvPr/>
          </p:nvSpPr>
          <p:spPr>
            <a:xfrm rot="10800000">
              <a:off x="8026292" y="-29896"/>
              <a:ext cx="1116940" cy="1351221"/>
            </a:xfrm>
            <a:custGeom>
              <a:avLst/>
              <a:gdLst/>
              <a:ahLst/>
              <a:cxnLst/>
              <a:rect l="l" t="t" r="r" b="b"/>
              <a:pathLst>
                <a:path w="26045" h="31508" extrusionOk="0">
                  <a:moveTo>
                    <a:pt x="0" y="1"/>
                  </a:moveTo>
                  <a:lnTo>
                    <a:pt x="0" y="8587"/>
                  </a:lnTo>
                  <a:cubicBezTo>
                    <a:pt x="404" y="9234"/>
                    <a:pt x="784" y="9894"/>
                    <a:pt x="1087" y="10582"/>
                  </a:cubicBezTo>
                  <a:cubicBezTo>
                    <a:pt x="1218" y="10903"/>
                    <a:pt x="1354" y="11230"/>
                    <a:pt x="1455" y="11568"/>
                  </a:cubicBezTo>
                  <a:cubicBezTo>
                    <a:pt x="1770" y="12572"/>
                    <a:pt x="1900" y="13629"/>
                    <a:pt x="2328" y="14585"/>
                  </a:cubicBezTo>
                  <a:cubicBezTo>
                    <a:pt x="2785" y="15647"/>
                    <a:pt x="3593" y="16514"/>
                    <a:pt x="4210" y="17506"/>
                  </a:cubicBezTo>
                  <a:cubicBezTo>
                    <a:pt x="5635" y="19804"/>
                    <a:pt x="5843" y="22904"/>
                    <a:pt x="4626" y="25249"/>
                  </a:cubicBezTo>
                  <a:cubicBezTo>
                    <a:pt x="4596" y="25303"/>
                    <a:pt x="4567" y="25362"/>
                    <a:pt x="4537" y="25415"/>
                  </a:cubicBezTo>
                  <a:cubicBezTo>
                    <a:pt x="4240" y="25979"/>
                    <a:pt x="3830" y="26496"/>
                    <a:pt x="3343" y="26953"/>
                  </a:cubicBezTo>
                  <a:cubicBezTo>
                    <a:pt x="2613" y="27618"/>
                    <a:pt x="1746" y="28105"/>
                    <a:pt x="980" y="28735"/>
                  </a:cubicBezTo>
                  <a:cubicBezTo>
                    <a:pt x="855" y="28830"/>
                    <a:pt x="737" y="28937"/>
                    <a:pt x="707" y="29085"/>
                  </a:cubicBezTo>
                  <a:cubicBezTo>
                    <a:pt x="695" y="29162"/>
                    <a:pt x="707" y="29228"/>
                    <a:pt x="737" y="29287"/>
                  </a:cubicBezTo>
                  <a:cubicBezTo>
                    <a:pt x="846" y="29518"/>
                    <a:pt x="1227" y="29626"/>
                    <a:pt x="1531" y="29626"/>
                  </a:cubicBezTo>
                  <a:cubicBezTo>
                    <a:pt x="1540" y="29626"/>
                    <a:pt x="1548" y="29626"/>
                    <a:pt x="1556" y="29625"/>
                  </a:cubicBezTo>
                  <a:cubicBezTo>
                    <a:pt x="6384" y="29523"/>
                    <a:pt x="11085" y="27528"/>
                    <a:pt x="15867" y="27528"/>
                  </a:cubicBezTo>
                  <a:cubicBezTo>
                    <a:pt x="16355" y="27528"/>
                    <a:pt x="16843" y="27549"/>
                    <a:pt x="17333" y="27595"/>
                  </a:cubicBezTo>
                  <a:cubicBezTo>
                    <a:pt x="19310" y="27785"/>
                    <a:pt x="21311" y="28426"/>
                    <a:pt x="22725" y="29821"/>
                  </a:cubicBezTo>
                  <a:cubicBezTo>
                    <a:pt x="23229" y="30320"/>
                    <a:pt x="23627" y="30902"/>
                    <a:pt x="23995" y="31508"/>
                  </a:cubicBezTo>
                  <a:lnTo>
                    <a:pt x="26044" y="31508"/>
                  </a:lnTo>
                  <a:cubicBezTo>
                    <a:pt x="25640" y="30552"/>
                    <a:pt x="25314" y="29548"/>
                    <a:pt x="24981" y="28586"/>
                  </a:cubicBezTo>
                  <a:cubicBezTo>
                    <a:pt x="24512" y="27221"/>
                    <a:pt x="23989" y="25890"/>
                    <a:pt x="23140" y="24738"/>
                  </a:cubicBezTo>
                  <a:cubicBezTo>
                    <a:pt x="20979" y="21805"/>
                    <a:pt x="17232" y="20665"/>
                    <a:pt x="14008" y="18973"/>
                  </a:cubicBezTo>
                  <a:cubicBezTo>
                    <a:pt x="10718" y="17245"/>
                    <a:pt x="7809" y="14816"/>
                    <a:pt x="5546" y="11889"/>
                  </a:cubicBezTo>
                  <a:cubicBezTo>
                    <a:pt x="5338" y="11622"/>
                    <a:pt x="5131" y="11342"/>
                    <a:pt x="4952" y="11046"/>
                  </a:cubicBezTo>
                  <a:cubicBezTo>
                    <a:pt x="4774" y="10749"/>
                    <a:pt x="4626" y="10446"/>
                    <a:pt x="4531" y="10113"/>
                  </a:cubicBezTo>
                  <a:cubicBezTo>
                    <a:pt x="4287" y="9246"/>
                    <a:pt x="4448" y="8314"/>
                    <a:pt x="4246" y="7435"/>
                  </a:cubicBezTo>
                  <a:cubicBezTo>
                    <a:pt x="4008" y="6337"/>
                    <a:pt x="3046" y="6248"/>
                    <a:pt x="2375" y="5511"/>
                  </a:cubicBezTo>
                  <a:cubicBezTo>
                    <a:pt x="1776" y="4829"/>
                    <a:pt x="1218" y="3760"/>
                    <a:pt x="1010" y="2887"/>
                  </a:cubicBezTo>
                  <a:cubicBezTo>
                    <a:pt x="766" y="1854"/>
                    <a:pt x="754" y="83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66;p48"/>
            <p:cNvSpPr/>
            <p:nvPr/>
          </p:nvSpPr>
          <p:spPr>
            <a:xfrm rot="10800000">
              <a:off x="8930822" y="830034"/>
              <a:ext cx="212667" cy="491505"/>
            </a:xfrm>
            <a:custGeom>
              <a:avLst/>
              <a:gdLst/>
              <a:ahLst/>
              <a:cxnLst/>
              <a:rect l="l" t="t" r="r" b="b"/>
              <a:pathLst>
                <a:path w="4959" h="11461" extrusionOk="0">
                  <a:moveTo>
                    <a:pt x="0" y="0"/>
                  </a:moveTo>
                  <a:lnTo>
                    <a:pt x="0" y="8586"/>
                  </a:lnTo>
                  <a:cubicBezTo>
                    <a:pt x="404" y="9234"/>
                    <a:pt x="778" y="9893"/>
                    <a:pt x="1087" y="10581"/>
                  </a:cubicBezTo>
                  <a:cubicBezTo>
                    <a:pt x="1562" y="10908"/>
                    <a:pt x="2055" y="11175"/>
                    <a:pt x="2607" y="11342"/>
                  </a:cubicBezTo>
                  <a:cubicBezTo>
                    <a:pt x="2892" y="11419"/>
                    <a:pt x="3193" y="11460"/>
                    <a:pt x="3492" y="11460"/>
                  </a:cubicBezTo>
                  <a:cubicBezTo>
                    <a:pt x="3835" y="11460"/>
                    <a:pt x="4175" y="11406"/>
                    <a:pt x="4483" y="11288"/>
                  </a:cubicBezTo>
                  <a:cubicBezTo>
                    <a:pt x="4656" y="11223"/>
                    <a:pt x="4810" y="11140"/>
                    <a:pt x="4958" y="11033"/>
                  </a:cubicBezTo>
                  <a:cubicBezTo>
                    <a:pt x="4780" y="10736"/>
                    <a:pt x="4632" y="10433"/>
                    <a:pt x="4531" y="10112"/>
                  </a:cubicBezTo>
                  <a:cubicBezTo>
                    <a:pt x="4282" y="9245"/>
                    <a:pt x="4448" y="8313"/>
                    <a:pt x="4246" y="7434"/>
                  </a:cubicBezTo>
                  <a:cubicBezTo>
                    <a:pt x="4008" y="6336"/>
                    <a:pt x="3046" y="6247"/>
                    <a:pt x="2375" y="5510"/>
                  </a:cubicBezTo>
                  <a:cubicBezTo>
                    <a:pt x="1776" y="4828"/>
                    <a:pt x="1218" y="3759"/>
                    <a:pt x="1010" y="2886"/>
                  </a:cubicBezTo>
                  <a:cubicBezTo>
                    <a:pt x="766" y="1853"/>
                    <a:pt x="748" y="83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7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67;p48"/>
            <p:cNvSpPr/>
            <p:nvPr/>
          </p:nvSpPr>
          <p:spPr>
            <a:xfrm rot="10800000">
              <a:off x="8026292" y="-29907"/>
              <a:ext cx="1087178" cy="265029"/>
            </a:xfrm>
            <a:custGeom>
              <a:avLst/>
              <a:gdLst/>
              <a:ahLst/>
              <a:cxnLst/>
              <a:rect l="l" t="t" r="r" b="b"/>
              <a:pathLst>
                <a:path w="25351" h="6180" extrusionOk="0">
                  <a:moveTo>
                    <a:pt x="13705" y="0"/>
                  </a:moveTo>
                  <a:cubicBezTo>
                    <a:pt x="11896" y="0"/>
                    <a:pt x="10117" y="493"/>
                    <a:pt x="8409" y="1097"/>
                  </a:cubicBezTo>
                  <a:cubicBezTo>
                    <a:pt x="7471" y="1424"/>
                    <a:pt x="6463" y="1786"/>
                    <a:pt x="5497" y="1786"/>
                  </a:cubicBezTo>
                  <a:cubicBezTo>
                    <a:pt x="5062" y="1786"/>
                    <a:pt x="4636" y="1713"/>
                    <a:pt x="4229" y="1530"/>
                  </a:cubicBezTo>
                  <a:cubicBezTo>
                    <a:pt x="4027" y="1453"/>
                    <a:pt x="3831" y="1328"/>
                    <a:pt x="3748" y="1138"/>
                  </a:cubicBezTo>
                  <a:cubicBezTo>
                    <a:pt x="3635" y="919"/>
                    <a:pt x="3712" y="657"/>
                    <a:pt x="3760" y="426"/>
                  </a:cubicBezTo>
                  <a:cubicBezTo>
                    <a:pt x="3783" y="343"/>
                    <a:pt x="3807" y="271"/>
                    <a:pt x="3819" y="188"/>
                  </a:cubicBezTo>
                  <a:cubicBezTo>
                    <a:pt x="3831" y="153"/>
                    <a:pt x="3837" y="123"/>
                    <a:pt x="3843" y="87"/>
                  </a:cubicBezTo>
                  <a:lnTo>
                    <a:pt x="3843" y="87"/>
                  </a:lnTo>
                  <a:cubicBezTo>
                    <a:pt x="3546" y="651"/>
                    <a:pt x="3136" y="1168"/>
                    <a:pt x="2649" y="1625"/>
                  </a:cubicBezTo>
                  <a:cubicBezTo>
                    <a:pt x="1919" y="2290"/>
                    <a:pt x="1052" y="2777"/>
                    <a:pt x="286" y="3407"/>
                  </a:cubicBezTo>
                  <a:cubicBezTo>
                    <a:pt x="161" y="3502"/>
                    <a:pt x="43" y="3609"/>
                    <a:pt x="13" y="3757"/>
                  </a:cubicBezTo>
                  <a:cubicBezTo>
                    <a:pt x="1" y="3834"/>
                    <a:pt x="13" y="3900"/>
                    <a:pt x="43" y="3959"/>
                  </a:cubicBezTo>
                  <a:cubicBezTo>
                    <a:pt x="152" y="4190"/>
                    <a:pt x="533" y="4298"/>
                    <a:pt x="837" y="4298"/>
                  </a:cubicBezTo>
                  <a:cubicBezTo>
                    <a:pt x="846" y="4298"/>
                    <a:pt x="854" y="4298"/>
                    <a:pt x="862" y="4297"/>
                  </a:cubicBezTo>
                  <a:cubicBezTo>
                    <a:pt x="5690" y="4195"/>
                    <a:pt x="10391" y="2200"/>
                    <a:pt x="15173" y="2200"/>
                  </a:cubicBezTo>
                  <a:cubicBezTo>
                    <a:pt x="15661" y="2200"/>
                    <a:pt x="16149" y="2221"/>
                    <a:pt x="16639" y="2267"/>
                  </a:cubicBezTo>
                  <a:cubicBezTo>
                    <a:pt x="18616" y="2457"/>
                    <a:pt x="20617" y="3098"/>
                    <a:pt x="22031" y="4493"/>
                  </a:cubicBezTo>
                  <a:cubicBezTo>
                    <a:pt x="22535" y="4992"/>
                    <a:pt x="22933" y="5574"/>
                    <a:pt x="23301" y="6180"/>
                  </a:cubicBezTo>
                  <a:lnTo>
                    <a:pt x="25350" y="6180"/>
                  </a:lnTo>
                  <a:cubicBezTo>
                    <a:pt x="24946" y="5224"/>
                    <a:pt x="24620" y="4220"/>
                    <a:pt x="24287" y="3246"/>
                  </a:cubicBezTo>
                  <a:cubicBezTo>
                    <a:pt x="24151" y="3330"/>
                    <a:pt x="24020" y="3419"/>
                    <a:pt x="23877" y="3484"/>
                  </a:cubicBezTo>
                  <a:cubicBezTo>
                    <a:pt x="23812" y="3525"/>
                    <a:pt x="23741" y="3543"/>
                    <a:pt x="23676" y="3567"/>
                  </a:cubicBezTo>
                  <a:cubicBezTo>
                    <a:pt x="23543" y="3610"/>
                    <a:pt x="23409" y="3629"/>
                    <a:pt x="23276" y="3629"/>
                  </a:cubicBezTo>
                  <a:cubicBezTo>
                    <a:pt x="22688" y="3629"/>
                    <a:pt x="22104" y="3259"/>
                    <a:pt x="21591" y="2920"/>
                  </a:cubicBezTo>
                  <a:cubicBezTo>
                    <a:pt x="19347" y="1423"/>
                    <a:pt x="16835" y="147"/>
                    <a:pt x="14145" y="10"/>
                  </a:cubicBezTo>
                  <a:cubicBezTo>
                    <a:pt x="13998" y="4"/>
                    <a:pt x="13851" y="0"/>
                    <a:pt x="13705" y="0"/>
                  </a:cubicBezTo>
                  <a:close/>
                </a:path>
              </a:pathLst>
            </a:custGeom>
            <a:solidFill>
              <a:srgbClr val="FF9000">
                <a:alpha val="2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5978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51A6398-3890-4D68-8E10-2EDE0093B740}"/>
              </a:ext>
            </a:extLst>
          </p:cNvPr>
          <p:cNvSpPr txBox="1"/>
          <p:nvPr/>
        </p:nvSpPr>
        <p:spPr>
          <a:xfrm>
            <a:off x="1368498" y="0"/>
            <a:ext cx="652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Nakon </a:t>
            </a:r>
            <a:r>
              <a:rPr lang="hr-HR" sz="18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pogledanog</a:t>
            </a:r>
            <a:r>
              <a:rPr lang="hr-HR" sz="1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videa, nabrojite metode otkrivanja </a:t>
            </a:r>
            <a:r>
              <a:rPr lang="hr-HR" sz="18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egzoplaneta</a:t>
            </a:r>
            <a:r>
              <a:rPr lang="hr-HR" sz="1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.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92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66"/>
          <p:cNvSpPr txBox="1">
            <a:spLocks noGrp="1"/>
          </p:cNvSpPr>
          <p:nvPr>
            <p:ph type="title" idx="2"/>
          </p:nvPr>
        </p:nvSpPr>
        <p:spPr>
          <a:xfrm>
            <a:off x="3636600" y="1331263"/>
            <a:ext cx="18396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Agency FB" panose="020B0503020202020204" pitchFamily="34" charset="0"/>
              </a:rPr>
              <a:t>0</a:t>
            </a:r>
            <a:r>
              <a:rPr lang="hr-HR" sz="6600" b="1" dirty="0">
                <a:latin typeface="Agency FB" panose="020B0503020202020204" pitchFamily="34" charset="0"/>
              </a:rPr>
              <a:t>2</a:t>
            </a:r>
            <a:endParaRPr sz="6600" b="1" dirty="0">
              <a:latin typeface="Agency FB" panose="020B0503020202020204" pitchFamily="34" charset="0"/>
            </a:endParaRPr>
          </a:p>
        </p:txBody>
      </p:sp>
      <p:sp>
        <p:nvSpPr>
          <p:cNvPr id="2294" name="Google Shape;2294;p66"/>
          <p:cNvSpPr txBox="1">
            <a:spLocks noGrp="1"/>
          </p:cNvSpPr>
          <p:nvPr>
            <p:ph type="title"/>
          </p:nvPr>
        </p:nvSpPr>
        <p:spPr>
          <a:xfrm>
            <a:off x="2206350" y="2529125"/>
            <a:ext cx="47313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latin typeface="Agency FB" panose="020B0503020202020204" pitchFamily="34" charset="0"/>
              </a:rPr>
              <a:t>EGZOPLANETI</a:t>
            </a:r>
            <a:endParaRPr sz="4400" dirty="0">
              <a:latin typeface="Agency FB" panose="020B0503020202020204" pitchFamily="34" charset="0"/>
            </a:endParaRPr>
          </a:p>
        </p:txBody>
      </p:sp>
      <p:grpSp>
        <p:nvGrpSpPr>
          <p:cNvPr id="2296" name="Google Shape;2296;p66"/>
          <p:cNvGrpSpPr/>
          <p:nvPr/>
        </p:nvGrpSpPr>
        <p:grpSpPr>
          <a:xfrm>
            <a:off x="611375" y="1144325"/>
            <a:ext cx="2183821" cy="1778640"/>
            <a:chOff x="611375" y="1144325"/>
            <a:chExt cx="2183821" cy="1778640"/>
          </a:xfrm>
        </p:grpSpPr>
        <p:sp>
          <p:nvSpPr>
            <p:cNvPr id="2297" name="Google Shape;2297;p66"/>
            <p:cNvSpPr/>
            <p:nvPr/>
          </p:nvSpPr>
          <p:spPr>
            <a:xfrm>
              <a:off x="2129073" y="1232047"/>
              <a:ext cx="96927" cy="25909"/>
            </a:xfrm>
            <a:custGeom>
              <a:avLst/>
              <a:gdLst/>
              <a:ahLst/>
              <a:cxnLst/>
              <a:rect l="l" t="t" r="r" b="b"/>
              <a:pathLst>
                <a:path w="737" h="197" extrusionOk="0">
                  <a:moveTo>
                    <a:pt x="678" y="0"/>
                  </a:moveTo>
                  <a:lnTo>
                    <a:pt x="1" y="177"/>
                  </a:lnTo>
                  <a:cubicBezTo>
                    <a:pt x="20" y="177"/>
                    <a:pt x="40" y="177"/>
                    <a:pt x="60" y="197"/>
                  </a:cubicBezTo>
                  <a:lnTo>
                    <a:pt x="737" y="30"/>
                  </a:lnTo>
                  <a:cubicBezTo>
                    <a:pt x="707" y="0"/>
                    <a:pt x="698" y="0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6"/>
            <p:cNvSpPr/>
            <p:nvPr/>
          </p:nvSpPr>
          <p:spPr>
            <a:xfrm>
              <a:off x="2129073" y="1232047"/>
              <a:ext cx="93113" cy="23410"/>
            </a:xfrm>
            <a:custGeom>
              <a:avLst/>
              <a:gdLst/>
              <a:ahLst/>
              <a:cxnLst/>
              <a:rect l="l" t="t" r="r" b="b"/>
              <a:pathLst>
                <a:path w="708" h="178" extrusionOk="0">
                  <a:moveTo>
                    <a:pt x="678" y="0"/>
                  </a:moveTo>
                  <a:lnTo>
                    <a:pt x="1" y="177"/>
                  </a:lnTo>
                  <a:lnTo>
                    <a:pt x="40" y="17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6"/>
            <p:cNvSpPr/>
            <p:nvPr/>
          </p:nvSpPr>
          <p:spPr>
            <a:xfrm>
              <a:off x="2134334" y="1232047"/>
              <a:ext cx="91666" cy="24594"/>
            </a:xfrm>
            <a:custGeom>
              <a:avLst/>
              <a:gdLst/>
              <a:ahLst/>
              <a:cxnLst/>
              <a:rect l="l" t="t" r="r" b="b"/>
              <a:pathLst>
                <a:path w="697" h="187" extrusionOk="0">
                  <a:moveTo>
                    <a:pt x="667" y="0"/>
                  </a:moveTo>
                  <a:lnTo>
                    <a:pt x="0" y="177"/>
                  </a:lnTo>
                  <a:cubicBezTo>
                    <a:pt x="0" y="187"/>
                    <a:pt x="10" y="187"/>
                    <a:pt x="20" y="187"/>
                  </a:cubicBezTo>
                  <a:lnTo>
                    <a:pt x="697" y="20"/>
                  </a:lnTo>
                  <a:cubicBezTo>
                    <a:pt x="677" y="20"/>
                    <a:pt x="677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6"/>
            <p:cNvSpPr/>
            <p:nvPr/>
          </p:nvSpPr>
          <p:spPr>
            <a:xfrm>
              <a:off x="2136832" y="1235861"/>
              <a:ext cx="90482" cy="22095"/>
            </a:xfrm>
            <a:custGeom>
              <a:avLst/>
              <a:gdLst/>
              <a:ahLst/>
              <a:cxnLst/>
              <a:rect l="l" t="t" r="r" b="b"/>
              <a:pathLst>
                <a:path w="688" h="168" extrusionOk="0">
                  <a:moveTo>
                    <a:pt x="678" y="1"/>
                  </a:moveTo>
                  <a:lnTo>
                    <a:pt x="1" y="168"/>
                  </a:lnTo>
                  <a:lnTo>
                    <a:pt x="688" y="11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6"/>
            <p:cNvSpPr/>
            <p:nvPr/>
          </p:nvSpPr>
          <p:spPr>
            <a:xfrm>
              <a:off x="2136832" y="1237176"/>
              <a:ext cx="96927" cy="53002"/>
            </a:xfrm>
            <a:custGeom>
              <a:avLst/>
              <a:gdLst/>
              <a:ahLst/>
              <a:cxnLst/>
              <a:rect l="l" t="t" r="r" b="b"/>
              <a:pathLst>
                <a:path w="737" h="403" extrusionOk="0">
                  <a:moveTo>
                    <a:pt x="678" y="1"/>
                  </a:moveTo>
                  <a:lnTo>
                    <a:pt x="1" y="167"/>
                  </a:lnTo>
                  <a:cubicBezTo>
                    <a:pt x="50" y="207"/>
                    <a:pt x="60" y="295"/>
                    <a:pt x="50" y="354"/>
                  </a:cubicBezTo>
                  <a:cubicBezTo>
                    <a:pt x="43" y="374"/>
                    <a:pt x="36" y="390"/>
                    <a:pt x="23" y="397"/>
                  </a:cubicBezTo>
                  <a:lnTo>
                    <a:pt x="23" y="397"/>
                  </a:lnTo>
                  <a:lnTo>
                    <a:pt x="678" y="236"/>
                  </a:lnTo>
                  <a:cubicBezTo>
                    <a:pt x="697" y="236"/>
                    <a:pt x="717" y="207"/>
                    <a:pt x="727" y="187"/>
                  </a:cubicBezTo>
                  <a:cubicBezTo>
                    <a:pt x="737" y="128"/>
                    <a:pt x="717" y="50"/>
                    <a:pt x="678" y="1"/>
                  </a:cubicBezTo>
                  <a:close/>
                  <a:moveTo>
                    <a:pt x="23" y="397"/>
                  </a:moveTo>
                  <a:lnTo>
                    <a:pt x="1" y="403"/>
                  </a:lnTo>
                  <a:cubicBezTo>
                    <a:pt x="10" y="403"/>
                    <a:pt x="17" y="401"/>
                    <a:pt x="23" y="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6"/>
            <p:cNvSpPr/>
            <p:nvPr/>
          </p:nvSpPr>
          <p:spPr>
            <a:xfrm>
              <a:off x="2136832" y="1235861"/>
              <a:ext cx="90482" cy="24725"/>
            </a:xfrm>
            <a:custGeom>
              <a:avLst/>
              <a:gdLst/>
              <a:ahLst/>
              <a:cxnLst/>
              <a:rect l="l" t="t" r="r" b="b"/>
              <a:pathLst>
                <a:path w="688" h="188" extrusionOk="0">
                  <a:moveTo>
                    <a:pt x="678" y="1"/>
                  </a:moveTo>
                  <a:lnTo>
                    <a:pt x="1" y="168"/>
                  </a:lnTo>
                  <a:lnTo>
                    <a:pt x="10" y="187"/>
                  </a:lnTo>
                  <a:lnTo>
                    <a:pt x="688" y="11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6"/>
            <p:cNvSpPr/>
            <p:nvPr/>
          </p:nvSpPr>
          <p:spPr>
            <a:xfrm>
              <a:off x="2143277" y="1255325"/>
              <a:ext cx="89167" cy="25909"/>
            </a:xfrm>
            <a:custGeom>
              <a:avLst/>
              <a:gdLst/>
              <a:ahLst/>
              <a:cxnLst/>
              <a:rect l="l" t="t" r="r" b="b"/>
              <a:pathLst>
                <a:path w="678" h="197" extrusionOk="0">
                  <a:moveTo>
                    <a:pt x="678" y="0"/>
                  </a:moveTo>
                  <a:lnTo>
                    <a:pt x="1" y="167"/>
                  </a:lnTo>
                  <a:lnTo>
                    <a:pt x="1" y="196"/>
                  </a:lnTo>
                  <a:lnTo>
                    <a:pt x="678" y="2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6"/>
            <p:cNvSpPr/>
            <p:nvPr/>
          </p:nvSpPr>
          <p:spPr>
            <a:xfrm>
              <a:off x="2141962" y="1260454"/>
              <a:ext cx="90482" cy="23279"/>
            </a:xfrm>
            <a:custGeom>
              <a:avLst/>
              <a:gdLst/>
              <a:ahLst/>
              <a:cxnLst/>
              <a:rect l="l" t="t" r="r" b="b"/>
              <a:pathLst>
                <a:path w="688" h="177" extrusionOk="0">
                  <a:moveTo>
                    <a:pt x="688" y="0"/>
                  </a:moveTo>
                  <a:lnTo>
                    <a:pt x="11" y="157"/>
                  </a:lnTo>
                  <a:cubicBezTo>
                    <a:pt x="11" y="171"/>
                    <a:pt x="6" y="175"/>
                    <a:pt x="3" y="176"/>
                  </a:cubicBezTo>
                  <a:lnTo>
                    <a:pt x="3" y="176"/>
                  </a:lnTo>
                  <a:lnTo>
                    <a:pt x="678" y="20"/>
                  </a:lnTo>
                  <a:cubicBezTo>
                    <a:pt x="688" y="20"/>
                    <a:pt x="688" y="10"/>
                    <a:pt x="688" y="10"/>
                  </a:cubicBezTo>
                  <a:lnTo>
                    <a:pt x="688" y="0"/>
                  </a:lnTo>
                  <a:close/>
                  <a:moveTo>
                    <a:pt x="3" y="176"/>
                  </a:moveTo>
                  <a:lnTo>
                    <a:pt x="1" y="177"/>
                  </a:lnTo>
                  <a:cubicBezTo>
                    <a:pt x="1" y="177"/>
                    <a:pt x="2" y="177"/>
                    <a:pt x="3" y="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6"/>
            <p:cNvSpPr/>
            <p:nvPr/>
          </p:nvSpPr>
          <p:spPr>
            <a:xfrm>
              <a:off x="2136832" y="1264268"/>
              <a:ext cx="94428" cy="27224"/>
            </a:xfrm>
            <a:custGeom>
              <a:avLst/>
              <a:gdLst/>
              <a:ahLst/>
              <a:cxnLst/>
              <a:rect l="l" t="t" r="r" b="b"/>
              <a:pathLst>
                <a:path w="718" h="207" extrusionOk="0">
                  <a:moveTo>
                    <a:pt x="717" y="1"/>
                  </a:moveTo>
                  <a:lnTo>
                    <a:pt x="40" y="168"/>
                  </a:lnTo>
                  <a:cubicBezTo>
                    <a:pt x="40" y="177"/>
                    <a:pt x="10" y="187"/>
                    <a:pt x="1" y="207"/>
                  </a:cubicBezTo>
                  <a:lnTo>
                    <a:pt x="678" y="40"/>
                  </a:lnTo>
                  <a:cubicBezTo>
                    <a:pt x="688" y="40"/>
                    <a:pt x="697" y="30"/>
                    <a:pt x="717" y="1"/>
                  </a:cubicBezTo>
                  <a:close/>
                </a:path>
              </a:pathLst>
            </a:custGeom>
            <a:solidFill>
              <a:srgbClr val="24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6"/>
            <p:cNvSpPr/>
            <p:nvPr/>
          </p:nvSpPr>
          <p:spPr>
            <a:xfrm>
              <a:off x="2121313" y="1254142"/>
              <a:ext cx="23410" cy="35904"/>
            </a:xfrm>
            <a:custGeom>
              <a:avLst/>
              <a:gdLst/>
              <a:ahLst/>
              <a:cxnLst/>
              <a:rect l="l" t="t" r="r" b="b"/>
              <a:pathLst>
                <a:path w="178" h="273" extrusionOk="0">
                  <a:moveTo>
                    <a:pt x="71" y="1"/>
                  </a:moveTo>
                  <a:cubicBezTo>
                    <a:pt x="46" y="1"/>
                    <a:pt x="23" y="22"/>
                    <a:pt x="11" y="58"/>
                  </a:cubicBezTo>
                  <a:cubicBezTo>
                    <a:pt x="1" y="117"/>
                    <a:pt x="21" y="195"/>
                    <a:pt x="60" y="245"/>
                  </a:cubicBezTo>
                  <a:cubicBezTo>
                    <a:pt x="79" y="264"/>
                    <a:pt x="98" y="272"/>
                    <a:pt x="115" y="272"/>
                  </a:cubicBezTo>
                  <a:cubicBezTo>
                    <a:pt x="141" y="272"/>
                    <a:pt x="162" y="251"/>
                    <a:pt x="168" y="215"/>
                  </a:cubicBezTo>
                  <a:cubicBezTo>
                    <a:pt x="178" y="156"/>
                    <a:pt x="158" y="78"/>
                    <a:pt x="119" y="29"/>
                  </a:cubicBezTo>
                  <a:cubicBezTo>
                    <a:pt x="103" y="10"/>
                    <a:pt x="87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6"/>
            <p:cNvSpPr/>
            <p:nvPr/>
          </p:nvSpPr>
          <p:spPr>
            <a:xfrm>
              <a:off x="611375" y="1262953"/>
              <a:ext cx="1520445" cy="440321"/>
            </a:xfrm>
            <a:custGeom>
              <a:avLst/>
              <a:gdLst/>
              <a:ahLst/>
              <a:cxnLst/>
              <a:rect l="l" t="t" r="r" b="b"/>
              <a:pathLst>
                <a:path w="11561" h="3348" extrusionOk="0">
                  <a:moveTo>
                    <a:pt x="11541" y="1"/>
                  </a:moveTo>
                  <a:lnTo>
                    <a:pt x="0" y="3220"/>
                  </a:lnTo>
                  <a:lnTo>
                    <a:pt x="49" y="3347"/>
                  </a:lnTo>
                  <a:lnTo>
                    <a:pt x="11560" y="148"/>
                  </a:lnTo>
                  <a:lnTo>
                    <a:pt x="11511" y="109"/>
                  </a:lnTo>
                  <a:lnTo>
                    <a:pt x="11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6"/>
            <p:cNvSpPr/>
            <p:nvPr/>
          </p:nvSpPr>
          <p:spPr>
            <a:xfrm>
              <a:off x="2122629" y="1262427"/>
              <a:ext cx="14335" cy="19465"/>
            </a:xfrm>
            <a:custGeom>
              <a:avLst/>
              <a:gdLst/>
              <a:ahLst/>
              <a:cxnLst/>
              <a:rect l="l" t="t" r="r" b="b"/>
              <a:pathLst>
                <a:path w="109" h="148" extrusionOk="0">
                  <a:moveTo>
                    <a:pt x="51" y="0"/>
                  </a:moveTo>
                  <a:cubicBezTo>
                    <a:pt x="38" y="0"/>
                    <a:pt x="25" y="5"/>
                    <a:pt x="20" y="15"/>
                  </a:cubicBezTo>
                  <a:cubicBezTo>
                    <a:pt x="1" y="54"/>
                    <a:pt x="11" y="103"/>
                    <a:pt x="20" y="132"/>
                  </a:cubicBezTo>
                  <a:cubicBezTo>
                    <a:pt x="25" y="142"/>
                    <a:pt x="38" y="147"/>
                    <a:pt x="51" y="147"/>
                  </a:cubicBezTo>
                  <a:cubicBezTo>
                    <a:pt x="65" y="147"/>
                    <a:pt x="79" y="142"/>
                    <a:pt x="89" y="132"/>
                  </a:cubicBezTo>
                  <a:cubicBezTo>
                    <a:pt x="109" y="103"/>
                    <a:pt x="109" y="54"/>
                    <a:pt x="89" y="15"/>
                  </a:cubicBezTo>
                  <a:cubicBezTo>
                    <a:pt x="79" y="5"/>
                    <a:pt x="65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6"/>
            <p:cNvSpPr/>
            <p:nvPr/>
          </p:nvSpPr>
          <p:spPr>
            <a:xfrm>
              <a:off x="2072389" y="1144325"/>
              <a:ext cx="722806" cy="722820"/>
            </a:xfrm>
            <a:custGeom>
              <a:avLst/>
              <a:gdLst/>
              <a:ahLst/>
              <a:cxnLst/>
              <a:rect l="l" t="t" r="r" b="b"/>
              <a:pathLst>
                <a:path w="5496" h="5496" extrusionOk="0">
                  <a:moveTo>
                    <a:pt x="5496" y="2748"/>
                  </a:moveTo>
                  <a:cubicBezTo>
                    <a:pt x="5496" y="1227"/>
                    <a:pt x="4269" y="0"/>
                    <a:pt x="2748" y="0"/>
                  </a:cubicBezTo>
                  <a:cubicBezTo>
                    <a:pt x="1227" y="0"/>
                    <a:pt x="0" y="1227"/>
                    <a:pt x="0" y="2748"/>
                  </a:cubicBezTo>
                  <a:cubicBezTo>
                    <a:pt x="0" y="4269"/>
                    <a:pt x="1227" y="5496"/>
                    <a:pt x="2748" y="5496"/>
                  </a:cubicBezTo>
                  <a:cubicBezTo>
                    <a:pt x="4269" y="5496"/>
                    <a:pt x="5496" y="4269"/>
                    <a:pt x="5496" y="2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6"/>
            <p:cNvSpPr/>
            <p:nvPr/>
          </p:nvSpPr>
          <p:spPr>
            <a:xfrm>
              <a:off x="2585961" y="1747067"/>
              <a:ext cx="77594" cy="63260"/>
            </a:xfrm>
            <a:custGeom>
              <a:avLst/>
              <a:gdLst/>
              <a:ahLst/>
              <a:cxnLst/>
              <a:rect l="l" t="t" r="r" b="b"/>
              <a:pathLst>
                <a:path w="590" h="481" extrusionOk="0">
                  <a:moveTo>
                    <a:pt x="590" y="0"/>
                  </a:moveTo>
                  <a:cubicBezTo>
                    <a:pt x="550" y="0"/>
                    <a:pt x="521" y="0"/>
                    <a:pt x="511" y="10"/>
                  </a:cubicBezTo>
                  <a:lnTo>
                    <a:pt x="17" y="466"/>
                  </a:lnTo>
                  <a:lnTo>
                    <a:pt x="17" y="466"/>
                  </a:lnTo>
                  <a:cubicBezTo>
                    <a:pt x="29" y="461"/>
                    <a:pt x="45" y="461"/>
                    <a:pt x="70" y="461"/>
                  </a:cubicBezTo>
                  <a:lnTo>
                    <a:pt x="590" y="0"/>
                  </a:lnTo>
                  <a:close/>
                  <a:moveTo>
                    <a:pt x="17" y="466"/>
                  </a:moveTo>
                  <a:cubicBezTo>
                    <a:pt x="10" y="469"/>
                    <a:pt x="5" y="473"/>
                    <a:pt x="1" y="481"/>
                  </a:cubicBezTo>
                  <a:lnTo>
                    <a:pt x="17" y="4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6"/>
            <p:cNvSpPr/>
            <p:nvPr/>
          </p:nvSpPr>
          <p:spPr>
            <a:xfrm>
              <a:off x="2585961" y="1747067"/>
              <a:ext cx="72465" cy="63260"/>
            </a:xfrm>
            <a:custGeom>
              <a:avLst/>
              <a:gdLst/>
              <a:ahLst/>
              <a:cxnLst/>
              <a:rect l="l" t="t" r="r" b="b"/>
              <a:pathLst>
                <a:path w="551" h="481" extrusionOk="0">
                  <a:moveTo>
                    <a:pt x="550" y="0"/>
                  </a:moveTo>
                  <a:cubicBezTo>
                    <a:pt x="541" y="0"/>
                    <a:pt x="521" y="0"/>
                    <a:pt x="511" y="10"/>
                  </a:cubicBezTo>
                  <a:lnTo>
                    <a:pt x="22" y="461"/>
                  </a:lnTo>
                  <a:lnTo>
                    <a:pt x="22" y="461"/>
                  </a:lnTo>
                  <a:cubicBezTo>
                    <a:pt x="25" y="461"/>
                    <a:pt x="27" y="461"/>
                    <a:pt x="30" y="461"/>
                  </a:cubicBezTo>
                  <a:lnTo>
                    <a:pt x="550" y="0"/>
                  </a:lnTo>
                  <a:close/>
                  <a:moveTo>
                    <a:pt x="22" y="461"/>
                  </a:moveTo>
                  <a:lnTo>
                    <a:pt x="22" y="461"/>
                  </a:lnTo>
                  <a:cubicBezTo>
                    <a:pt x="8" y="462"/>
                    <a:pt x="1" y="464"/>
                    <a:pt x="1" y="481"/>
                  </a:cubicBezTo>
                  <a:lnTo>
                    <a:pt x="2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>
              <a:off x="2588591" y="1747067"/>
              <a:ext cx="71150" cy="60761"/>
            </a:xfrm>
            <a:custGeom>
              <a:avLst/>
              <a:gdLst/>
              <a:ahLst/>
              <a:cxnLst/>
              <a:rect l="l" t="t" r="r" b="b"/>
              <a:pathLst>
                <a:path w="541" h="462" extrusionOk="0">
                  <a:moveTo>
                    <a:pt x="521" y="0"/>
                  </a:moveTo>
                  <a:lnTo>
                    <a:pt x="0" y="461"/>
                  </a:lnTo>
                  <a:lnTo>
                    <a:pt x="30" y="46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>
              <a:off x="2592405" y="1747067"/>
              <a:ext cx="68519" cy="60761"/>
            </a:xfrm>
            <a:custGeom>
              <a:avLst/>
              <a:gdLst/>
              <a:ahLst/>
              <a:cxnLst/>
              <a:rect l="l" t="t" r="r" b="b"/>
              <a:pathLst>
                <a:path w="521" h="462" extrusionOk="0">
                  <a:moveTo>
                    <a:pt x="511" y="0"/>
                  </a:moveTo>
                  <a:lnTo>
                    <a:pt x="1" y="46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>
              <a:off x="2593720" y="1747067"/>
              <a:ext cx="85353" cy="89169"/>
            </a:xfrm>
            <a:custGeom>
              <a:avLst/>
              <a:gdLst/>
              <a:ahLst/>
              <a:cxnLst/>
              <a:rect l="l" t="t" r="r" b="b"/>
              <a:pathLst>
                <a:path w="649" h="678" extrusionOk="0">
                  <a:moveTo>
                    <a:pt x="511" y="0"/>
                  </a:moveTo>
                  <a:lnTo>
                    <a:pt x="1" y="461"/>
                  </a:lnTo>
                  <a:cubicBezTo>
                    <a:pt x="50" y="491"/>
                    <a:pt x="109" y="550"/>
                    <a:pt x="118" y="618"/>
                  </a:cubicBezTo>
                  <a:cubicBezTo>
                    <a:pt x="128" y="638"/>
                    <a:pt x="118" y="667"/>
                    <a:pt x="109" y="677"/>
                  </a:cubicBezTo>
                  <a:lnTo>
                    <a:pt x="619" y="206"/>
                  </a:lnTo>
                  <a:cubicBezTo>
                    <a:pt x="639" y="196"/>
                    <a:pt x="648" y="177"/>
                    <a:pt x="639" y="147"/>
                  </a:cubicBezTo>
                  <a:cubicBezTo>
                    <a:pt x="619" y="88"/>
                    <a:pt x="570" y="29"/>
                    <a:pt x="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>
              <a:off x="2593720" y="1747067"/>
              <a:ext cx="71150" cy="63260"/>
            </a:xfrm>
            <a:custGeom>
              <a:avLst/>
              <a:gdLst/>
              <a:ahLst/>
              <a:cxnLst/>
              <a:rect l="l" t="t" r="r" b="b"/>
              <a:pathLst>
                <a:path w="541" h="481" extrusionOk="0">
                  <a:moveTo>
                    <a:pt x="511" y="0"/>
                  </a:moveTo>
                  <a:lnTo>
                    <a:pt x="1" y="461"/>
                  </a:lnTo>
                  <a:cubicBezTo>
                    <a:pt x="11" y="481"/>
                    <a:pt x="11" y="481"/>
                    <a:pt x="20" y="481"/>
                  </a:cubicBezTo>
                  <a:lnTo>
                    <a:pt x="540" y="10"/>
                  </a:lnTo>
                  <a:cubicBezTo>
                    <a:pt x="531" y="0"/>
                    <a:pt x="531" y="0"/>
                    <a:pt x="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>
              <a:off x="2596350" y="1748251"/>
              <a:ext cx="81408" cy="75096"/>
            </a:xfrm>
            <a:custGeom>
              <a:avLst/>
              <a:gdLst/>
              <a:ahLst/>
              <a:cxnLst/>
              <a:rect l="l" t="t" r="r" b="b"/>
              <a:pathLst>
                <a:path w="619" h="571" extrusionOk="0">
                  <a:moveTo>
                    <a:pt x="520" y="1"/>
                  </a:moveTo>
                  <a:lnTo>
                    <a:pt x="0" y="472"/>
                  </a:lnTo>
                  <a:cubicBezTo>
                    <a:pt x="40" y="492"/>
                    <a:pt x="79" y="521"/>
                    <a:pt x="98" y="570"/>
                  </a:cubicBezTo>
                  <a:lnTo>
                    <a:pt x="619" y="99"/>
                  </a:lnTo>
                  <a:cubicBezTo>
                    <a:pt x="589" y="50"/>
                    <a:pt x="560" y="30"/>
                    <a:pt x="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>
              <a:off x="2607924" y="1761139"/>
              <a:ext cx="69834" cy="64707"/>
            </a:xfrm>
            <a:custGeom>
              <a:avLst/>
              <a:gdLst/>
              <a:ahLst/>
              <a:cxnLst/>
              <a:rect l="l" t="t" r="r" b="b"/>
              <a:pathLst>
                <a:path w="531" h="492" extrusionOk="0">
                  <a:moveTo>
                    <a:pt x="521" y="1"/>
                  </a:moveTo>
                  <a:lnTo>
                    <a:pt x="1" y="472"/>
                  </a:lnTo>
                  <a:cubicBezTo>
                    <a:pt x="10" y="472"/>
                    <a:pt x="10" y="482"/>
                    <a:pt x="10" y="492"/>
                  </a:cubicBezTo>
                  <a:lnTo>
                    <a:pt x="531" y="30"/>
                  </a:lnTo>
                  <a:cubicBezTo>
                    <a:pt x="531" y="30"/>
                    <a:pt x="521" y="2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>
              <a:off x="2609239" y="1765085"/>
              <a:ext cx="68519" cy="64707"/>
            </a:xfrm>
            <a:custGeom>
              <a:avLst/>
              <a:gdLst/>
              <a:ahLst/>
              <a:cxnLst/>
              <a:rect l="l" t="t" r="r" b="b"/>
              <a:pathLst>
                <a:path w="521" h="492" extrusionOk="0">
                  <a:moveTo>
                    <a:pt x="521" y="0"/>
                  </a:moveTo>
                  <a:lnTo>
                    <a:pt x="0" y="462"/>
                  </a:lnTo>
                  <a:cubicBezTo>
                    <a:pt x="6" y="472"/>
                    <a:pt x="8" y="480"/>
                    <a:pt x="8" y="484"/>
                  </a:cubicBezTo>
                  <a:lnTo>
                    <a:pt x="8" y="484"/>
                  </a:lnTo>
                  <a:lnTo>
                    <a:pt x="521" y="20"/>
                  </a:lnTo>
                  <a:lnTo>
                    <a:pt x="521" y="10"/>
                  </a:lnTo>
                  <a:lnTo>
                    <a:pt x="521" y="0"/>
                  </a:lnTo>
                  <a:close/>
                  <a:moveTo>
                    <a:pt x="8" y="484"/>
                  </a:moveTo>
                  <a:lnTo>
                    <a:pt x="0" y="491"/>
                  </a:lnTo>
                  <a:cubicBezTo>
                    <a:pt x="5" y="491"/>
                    <a:pt x="8" y="489"/>
                    <a:pt x="8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>
              <a:off x="2609239" y="1767715"/>
              <a:ext cx="69834" cy="68521"/>
            </a:xfrm>
            <a:custGeom>
              <a:avLst/>
              <a:gdLst/>
              <a:ahLst/>
              <a:cxnLst/>
              <a:rect l="l" t="t" r="r" b="b"/>
              <a:pathLst>
                <a:path w="531" h="521" extrusionOk="0">
                  <a:moveTo>
                    <a:pt x="530" y="0"/>
                  </a:moveTo>
                  <a:lnTo>
                    <a:pt x="10" y="471"/>
                  </a:lnTo>
                  <a:cubicBezTo>
                    <a:pt x="10" y="491"/>
                    <a:pt x="0" y="510"/>
                    <a:pt x="0" y="520"/>
                  </a:cubicBezTo>
                  <a:lnTo>
                    <a:pt x="521" y="49"/>
                  </a:lnTo>
                  <a:cubicBezTo>
                    <a:pt x="530" y="39"/>
                    <a:pt x="530" y="29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>
              <a:off x="2580963" y="1807433"/>
              <a:ext cx="29459" cy="30907"/>
            </a:xfrm>
            <a:custGeom>
              <a:avLst/>
              <a:gdLst/>
              <a:ahLst/>
              <a:cxnLst/>
              <a:rect l="l" t="t" r="r" b="b"/>
              <a:pathLst>
                <a:path w="224" h="235" extrusionOk="0">
                  <a:moveTo>
                    <a:pt x="80" y="1"/>
                  </a:moveTo>
                  <a:cubicBezTo>
                    <a:pt x="31" y="1"/>
                    <a:pt x="1" y="37"/>
                    <a:pt x="9" y="81"/>
                  </a:cubicBezTo>
                  <a:cubicBezTo>
                    <a:pt x="19" y="140"/>
                    <a:pt x="68" y="208"/>
                    <a:pt x="137" y="228"/>
                  </a:cubicBezTo>
                  <a:cubicBezTo>
                    <a:pt x="149" y="232"/>
                    <a:pt x="160" y="234"/>
                    <a:pt x="170" y="234"/>
                  </a:cubicBezTo>
                  <a:cubicBezTo>
                    <a:pt x="206" y="234"/>
                    <a:pt x="223" y="206"/>
                    <a:pt x="215" y="159"/>
                  </a:cubicBezTo>
                  <a:cubicBezTo>
                    <a:pt x="206" y="91"/>
                    <a:pt x="157" y="32"/>
                    <a:pt x="98" y="2"/>
                  </a:cubicBezTo>
                  <a:cubicBezTo>
                    <a:pt x="92" y="1"/>
                    <a:pt x="86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>
              <a:off x="1452816" y="1817955"/>
              <a:ext cx="1147468" cy="1105010"/>
            </a:xfrm>
            <a:custGeom>
              <a:avLst/>
              <a:gdLst/>
              <a:ahLst/>
              <a:cxnLst/>
              <a:rect l="l" t="t" r="r" b="b"/>
              <a:pathLst>
                <a:path w="8725" h="8402" extrusionOk="0">
                  <a:moveTo>
                    <a:pt x="8636" y="1"/>
                  </a:moveTo>
                  <a:lnTo>
                    <a:pt x="0" y="8293"/>
                  </a:lnTo>
                  <a:lnTo>
                    <a:pt x="108" y="8401"/>
                  </a:lnTo>
                  <a:lnTo>
                    <a:pt x="8725" y="109"/>
                  </a:lnTo>
                  <a:lnTo>
                    <a:pt x="8676" y="99"/>
                  </a:lnTo>
                  <a:lnTo>
                    <a:pt x="86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>
              <a:off x="2588591" y="1816640"/>
              <a:ext cx="13020" cy="17886"/>
            </a:xfrm>
            <a:custGeom>
              <a:avLst/>
              <a:gdLst/>
              <a:ahLst/>
              <a:cxnLst/>
              <a:rect l="l" t="t" r="r" b="b"/>
              <a:pathLst>
                <a:path w="99" h="136" extrusionOk="0">
                  <a:moveTo>
                    <a:pt x="24" y="1"/>
                  </a:moveTo>
                  <a:cubicBezTo>
                    <a:pt x="9" y="1"/>
                    <a:pt x="0" y="14"/>
                    <a:pt x="0" y="40"/>
                  </a:cubicBezTo>
                  <a:cubicBezTo>
                    <a:pt x="0" y="60"/>
                    <a:pt x="20" y="109"/>
                    <a:pt x="50" y="119"/>
                  </a:cubicBezTo>
                  <a:cubicBezTo>
                    <a:pt x="61" y="130"/>
                    <a:pt x="71" y="136"/>
                    <a:pt x="79" y="136"/>
                  </a:cubicBezTo>
                  <a:cubicBezTo>
                    <a:pt x="91" y="136"/>
                    <a:pt x="99" y="123"/>
                    <a:pt x="99" y="99"/>
                  </a:cubicBezTo>
                  <a:cubicBezTo>
                    <a:pt x="99" y="60"/>
                    <a:pt x="79" y="21"/>
                    <a:pt x="50" y="11"/>
                  </a:cubicBezTo>
                  <a:cubicBezTo>
                    <a:pt x="40" y="4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>
              <a:off x="2244018" y="1533221"/>
              <a:ext cx="91666" cy="49977"/>
            </a:xfrm>
            <a:custGeom>
              <a:avLst/>
              <a:gdLst/>
              <a:ahLst/>
              <a:cxnLst/>
              <a:rect l="l" t="t" r="r" b="b"/>
              <a:pathLst>
                <a:path w="697" h="380" extrusionOk="0">
                  <a:moveTo>
                    <a:pt x="643" y="0"/>
                  </a:moveTo>
                  <a:cubicBezTo>
                    <a:pt x="632" y="0"/>
                    <a:pt x="623" y="3"/>
                    <a:pt x="618" y="7"/>
                  </a:cubicBezTo>
                  <a:lnTo>
                    <a:pt x="0" y="360"/>
                  </a:lnTo>
                  <a:cubicBezTo>
                    <a:pt x="7" y="356"/>
                    <a:pt x="16" y="354"/>
                    <a:pt x="25" y="354"/>
                  </a:cubicBezTo>
                  <a:cubicBezTo>
                    <a:pt x="40" y="354"/>
                    <a:pt x="56" y="361"/>
                    <a:pt x="69" y="380"/>
                  </a:cubicBezTo>
                  <a:lnTo>
                    <a:pt x="697" y="17"/>
                  </a:lnTo>
                  <a:cubicBezTo>
                    <a:pt x="680" y="5"/>
                    <a:pt x="659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>
              <a:off x="2244018" y="1533484"/>
              <a:ext cx="86537" cy="47215"/>
            </a:xfrm>
            <a:custGeom>
              <a:avLst/>
              <a:gdLst/>
              <a:ahLst/>
              <a:cxnLst/>
              <a:rect l="l" t="t" r="r" b="b"/>
              <a:pathLst>
                <a:path w="658" h="359" extrusionOk="0">
                  <a:moveTo>
                    <a:pt x="13" y="351"/>
                  </a:moveTo>
                  <a:lnTo>
                    <a:pt x="13" y="351"/>
                  </a:lnTo>
                  <a:cubicBezTo>
                    <a:pt x="9" y="351"/>
                    <a:pt x="4" y="354"/>
                    <a:pt x="0" y="358"/>
                  </a:cubicBezTo>
                  <a:lnTo>
                    <a:pt x="13" y="351"/>
                  </a:lnTo>
                  <a:close/>
                  <a:moveTo>
                    <a:pt x="645" y="0"/>
                  </a:moveTo>
                  <a:cubicBezTo>
                    <a:pt x="636" y="0"/>
                    <a:pt x="625" y="5"/>
                    <a:pt x="618" y="5"/>
                  </a:cubicBezTo>
                  <a:lnTo>
                    <a:pt x="13" y="351"/>
                  </a:lnTo>
                  <a:lnTo>
                    <a:pt x="13" y="351"/>
                  </a:lnTo>
                  <a:cubicBezTo>
                    <a:pt x="14" y="351"/>
                    <a:pt x="14" y="351"/>
                    <a:pt x="15" y="351"/>
                  </a:cubicBezTo>
                  <a:cubicBezTo>
                    <a:pt x="20" y="351"/>
                    <a:pt x="25" y="353"/>
                    <a:pt x="30" y="358"/>
                  </a:cubicBezTo>
                  <a:lnTo>
                    <a:pt x="658" y="5"/>
                  </a:lnTo>
                  <a:cubicBezTo>
                    <a:pt x="654" y="1"/>
                    <a:pt x="650" y="0"/>
                    <a:pt x="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>
              <a:off x="2247832" y="1532695"/>
              <a:ext cx="85353" cy="48004"/>
            </a:xfrm>
            <a:custGeom>
              <a:avLst/>
              <a:gdLst/>
              <a:ahLst/>
              <a:cxnLst/>
              <a:rect l="l" t="t" r="r" b="b"/>
              <a:pathLst>
                <a:path w="649" h="365" extrusionOk="0">
                  <a:moveTo>
                    <a:pt x="629" y="1"/>
                  </a:moveTo>
                  <a:lnTo>
                    <a:pt x="1" y="354"/>
                  </a:lnTo>
                  <a:cubicBezTo>
                    <a:pt x="20" y="354"/>
                    <a:pt x="30" y="364"/>
                    <a:pt x="30" y="364"/>
                  </a:cubicBezTo>
                  <a:lnTo>
                    <a:pt x="648" y="11"/>
                  </a:lnTo>
                  <a:cubicBezTo>
                    <a:pt x="639" y="1"/>
                    <a:pt x="639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6"/>
            <p:cNvSpPr/>
            <p:nvPr/>
          </p:nvSpPr>
          <p:spPr>
            <a:xfrm>
              <a:off x="2251778" y="1534010"/>
              <a:ext cx="83907" cy="46689"/>
            </a:xfrm>
            <a:custGeom>
              <a:avLst/>
              <a:gdLst/>
              <a:ahLst/>
              <a:cxnLst/>
              <a:rect l="l" t="t" r="r" b="b"/>
              <a:pathLst>
                <a:path w="638" h="355" extrusionOk="0">
                  <a:moveTo>
                    <a:pt x="618" y="1"/>
                  </a:moveTo>
                  <a:lnTo>
                    <a:pt x="0" y="354"/>
                  </a:lnTo>
                  <a:lnTo>
                    <a:pt x="0" y="354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>
              <a:off x="2252961" y="1534010"/>
              <a:ext cx="95743" cy="77595"/>
            </a:xfrm>
            <a:custGeom>
              <a:avLst/>
              <a:gdLst/>
              <a:ahLst/>
              <a:cxnLst/>
              <a:rect l="l" t="t" r="r" b="b"/>
              <a:pathLst>
                <a:path w="728" h="590" extrusionOk="0">
                  <a:moveTo>
                    <a:pt x="629" y="1"/>
                  </a:moveTo>
                  <a:lnTo>
                    <a:pt x="1" y="354"/>
                  </a:lnTo>
                  <a:cubicBezTo>
                    <a:pt x="50" y="393"/>
                    <a:pt x="99" y="472"/>
                    <a:pt x="99" y="531"/>
                  </a:cubicBezTo>
                  <a:cubicBezTo>
                    <a:pt x="99" y="550"/>
                    <a:pt x="89" y="580"/>
                    <a:pt x="79" y="590"/>
                  </a:cubicBezTo>
                  <a:lnTo>
                    <a:pt x="698" y="236"/>
                  </a:lnTo>
                  <a:cubicBezTo>
                    <a:pt x="717" y="226"/>
                    <a:pt x="727" y="207"/>
                    <a:pt x="727" y="177"/>
                  </a:cubicBezTo>
                  <a:cubicBezTo>
                    <a:pt x="727" y="109"/>
                    <a:pt x="678" y="40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>
              <a:off x="2252961" y="1534010"/>
              <a:ext cx="84038" cy="49188"/>
            </a:xfrm>
            <a:custGeom>
              <a:avLst/>
              <a:gdLst/>
              <a:ahLst/>
              <a:cxnLst/>
              <a:rect l="l" t="t" r="r" b="b"/>
              <a:pathLst>
                <a:path w="639" h="374" extrusionOk="0">
                  <a:moveTo>
                    <a:pt x="629" y="1"/>
                  </a:moveTo>
                  <a:lnTo>
                    <a:pt x="1" y="354"/>
                  </a:lnTo>
                  <a:lnTo>
                    <a:pt x="11" y="374"/>
                  </a:lnTo>
                  <a:lnTo>
                    <a:pt x="639" y="1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>
              <a:off x="2265981" y="1552159"/>
              <a:ext cx="82723" cy="51686"/>
            </a:xfrm>
            <a:custGeom>
              <a:avLst/>
              <a:gdLst/>
              <a:ahLst/>
              <a:cxnLst/>
              <a:rect l="l" t="t" r="r" b="b"/>
              <a:pathLst>
                <a:path w="629" h="393" extrusionOk="0">
                  <a:moveTo>
                    <a:pt x="628" y="0"/>
                  </a:moveTo>
                  <a:lnTo>
                    <a:pt x="0" y="353"/>
                  </a:lnTo>
                  <a:lnTo>
                    <a:pt x="0" y="393"/>
                  </a:lnTo>
                  <a:lnTo>
                    <a:pt x="628" y="3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>
              <a:off x="2240073" y="1579515"/>
              <a:ext cx="26040" cy="33668"/>
            </a:xfrm>
            <a:custGeom>
              <a:avLst/>
              <a:gdLst/>
              <a:ahLst/>
              <a:cxnLst/>
              <a:rect l="l" t="t" r="r" b="b"/>
              <a:pathLst>
                <a:path w="198" h="256" extrusionOk="0">
                  <a:moveTo>
                    <a:pt x="64" y="1"/>
                  </a:moveTo>
                  <a:cubicBezTo>
                    <a:pt x="29" y="1"/>
                    <a:pt x="1" y="25"/>
                    <a:pt x="1" y="77"/>
                  </a:cubicBezTo>
                  <a:cubicBezTo>
                    <a:pt x="1" y="136"/>
                    <a:pt x="50" y="204"/>
                    <a:pt x="99" y="244"/>
                  </a:cubicBezTo>
                  <a:cubicBezTo>
                    <a:pt x="112" y="251"/>
                    <a:pt x="125" y="255"/>
                    <a:pt x="137" y="255"/>
                  </a:cubicBezTo>
                  <a:cubicBezTo>
                    <a:pt x="171" y="255"/>
                    <a:pt x="197" y="228"/>
                    <a:pt x="197" y="185"/>
                  </a:cubicBezTo>
                  <a:cubicBezTo>
                    <a:pt x="197" y="126"/>
                    <a:pt x="148" y="47"/>
                    <a:pt x="99" y="8"/>
                  </a:cubicBezTo>
                  <a:cubicBezTo>
                    <a:pt x="87" y="3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>
              <a:off x="2246517" y="1587011"/>
              <a:ext cx="13020" cy="18149"/>
            </a:xfrm>
            <a:custGeom>
              <a:avLst/>
              <a:gdLst/>
              <a:ahLst/>
              <a:cxnLst/>
              <a:rect l="l" t="t" r="r" b="b"/>
              <a:pathLst>
                <a:path w="99" h="138" extrusionOk="0">
                  <a:moveTo>
                    <a:pt x="24" y="0"/>
                  </a:moveTo>
                  <a:cubicBezTo>
                    <a:pt x="10" y="0"/>
                    <a:pt x="1" y="13"/>
                    <a:pt x="1" y="39"/>
                  </a:cubicBezTo>
                  <a:cubicBezTo>
                    <a:pt x="1" y="69"/>
                    <a:pt x="20" y="98"/>
                    <a:pt x="50" y="128"/>
                  </a:cubicBezTo>
                  <a:cubicBezTo>
                    <a:pt x="56" y="134"/>
                    <a:pt x="64" y="138"/>
                    <a:pt x="71" y="138"/>
                  </a:cubicBezTo>
                  <a:cubicBezTo>
                    <a:pt x="86" y="138"/>
                    <a:pt x="99" y="124"/>
                    <a:pt x="99" y="98"/>
                  </a:cubicBezTo>
                  <a:cubicBezTo>
                    <a:pt x="99" y="79"/>
                    <a:pt x="70" y="30"/>
                    <a:pt x="50" y="10"/>
                  </a:cubicBezTo>
                  <a:cubicBezTo>
                    <a:pt x="40" y="3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E8E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>
              <a:off x="727504" y="1589510"/>
              <a:ext cx="1530835" cy="895897"/>
            </a:xfrm>
            <a:custGeom>
              <a:avLst/>
              <a:gdLst/>
              <a:ahLst/>
              <a:cxnLst/>
              <a:rect l="l" t="t" r="r" b="b"/>
              <a:pathLst>
                <a:path w="11640" h="6812" extrusionOk="0">
                  <a:moveTo>
                    <a:pt x="11561" y="1"/>
                  </a:moveTo>
                  <a:lnTo>
                    <a:pt x="0" y="6694"/>
                  </a:lnTo>
                  <a:lnTo>
                    <a:pt x="69" y="6811"/>
                  </a:lnTo>
                  <a:lnTo>
                    <a:pt x="11639" y="119"/>
                  </a:lnTo>
                  <a:lnTo>
                    <a:pt x="115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>
              <a:off x="2364769" y="1189225"/>
              <a:ext cx="312970" cy="312997"/>
            </a:xfrm>
            <a:custGeom>
              <a:avLst/>
              <a:gdLst/>
              <a:ahLst/>
              <a:cxnLst/>
              <a:rect l="l" t="t" r="r" b="b"/>
              <a:pathLst>
                <a:path w="5496" h="5496" extrusionOk="0">
                  <a:moveTo>
                    <a:pt x="5496" y="2748"/>
                  </a:moveTo>
                  <a:cubicBezTo>
                    <a:pt x="5496" y="1227"/>
                    <a:pt x="4269" y="0"/>
                    <a:pt x="2748" y="0"/>
                  </a:cubicBezTo>
                  <a:cubicBezTo>
                    <a:pt x="1227" y="0"/>
                    <a:pt x="0" y="1227"/>
                    <a:pt x="0" y="2748"/>
                  </a:cubicBezTo>
                  <a:cubicBezTo>
                    <a:pt x="0" y="4269"/>
                    <a:pt x="1227" y="5496"/>
                    <a:pt x="2748" y="5496"/>
                  </a:cubicBezTo>
                  <a:cubicBezTo>
                    <a:pt x="4269" y="5496"/>
                    <a:pt x="5496" y="4269"/>
                    <a:pt x="5496" y="2748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4" name="Google Shape;2334;p66"/>
          <p:cNvSpPr/>
          <p:nvPr/>
        </p:nvSpPr>
        <p:spPr>
          <a:xfrm rot="-1353104">
            <a:off x="6675392" y="4057386"/>
            <a:ext cx="74771" cy="132063"/>
          </a:xfrm>
          <a:custGeom>
            <a:avLst/>
            <a:gdLst/>
            <a:ahLst/>
            <a:cxnLst/>
            <a:rect l="l" t="t" r="r" b="b"/>
            <a:pathLst>
              <a:path w="1895" h="3347" extrusionOk="0">
                <a:moveTo>
                  <a:pt x="658" y="0"/>
                </a:moveTo>
                <a:lnTo>
                  <a:pt x="471" y="108"/>
                </a:lnTo>
                <a:lnTo>
                  <a:pt x="334" y="305"/>
                </a:lnTo>
                <a:lnTo>
                  <a:pt x="265" y="589"/>
                </a:lnTo>
                <a:lnTo>
                  <a:pt x="216" y="844"/>
                </a:lnTo>
                <a:lnTo>
                  <a:pt x="147" y="1041"/>
                </a:lnTo>
                <a:lnTo>
                  <a:pt x="0" y="1217"/>
                </a:lnTo>
                <a:lnTo>
                  <a:pt x="88" y="1551"/>
                </a:lnTo>
                <a:lnTo>
                  <a:pt x="147" y="1826"/>
                </a:lnTo>
                <a:lnTo>
                  <a:pt x="147" y="2159"/>
                </a:lnTo>
                <a:lnTo>
                  <a:pt x="314" y="2365"/>
                </a:lnTo>
                <a:lnTo>
                  <a:pt x="461" y="2552"/>
                </a:lnTo>
                <a:lnTo>
                  <a:pt x="559" y="2954"/>
                </a:lnTo>
                <a:lnTo>
                  <a:pt x="726" y="2895"/>
                </a:lnTo>
                <a:lnTo>
                  <a:pt x="903" y="3052"/>
                </a:lnTo>
                <a:lnTo>
                  <a:pt x="1109" y="3288"/>
                </a:lnTo>
                <a:lnTo>
                  <a:pt x="1295" y="3347"/>
                </a:lnTo>
                <a:lnTo>
                  <a:pt x="1443" y="3268"/>
                </a:lnTo>
                <a:lnTo>
                  <a:pt x="1472" y="2993"/>
                </a:lnTo>
                <a:lnTo>
                  <a:pt x="1511" y="2778"/>
                </a:lnTo>
                <a:lnTo>
                  <a:pt x="1786" y="2807"/>
                </a:lnTo>
                <a:lnTo>
                  <a:pt x="1806" y="2542"/>
                </a:lnTo>
                <a:lnTo>
                  <a:pt x="1698" y="2199"/>
                </a:lnTo>
                <a:lnTo>
                  <a:pt x="1894" y="1992"/>
                </a:lnTo>
                <a:lnTo>
                  <a:pt x="1786" y="1669"/>
                </a:lnTo>
                <a:lnTo>
                  <a:pt x="1619" y="1404"/>
                </a:lnTo>
                <a:lnTo>
                  <a:pt x="1649" y="1070"/>
                </a:lnTo>
                <a:lnTo>
                  <a:pt x="1541" y="785"/>
                </a:lnTo>
                <a:lnTo>
                  <a:pt x="1305" y="717"/>
                </a:lnTo>
                <a:lnTo>
                  <a:pt x="1158" y="540"/>
                </a:lnTo>
                <a:lnTo>
                  <a:pt x="1030" y="246"/>
                </a:lnTo>
                <a:lnTo>
                  <a:pt x="824" y="383"/>
                </a:lnTo>
                <a:lnTo>
                  <a:pt x="6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66"/>
          <p:cNvSpPr/>
          <p:nvPr/>
        </p:nvSpPr>
        <p:spPr>
          <a:xfrm rot="-1353104">
            <a:off x="6765228" y="4169510"/>
            <a:ext cx="31802" cy="32158"/>
          </a:xfrm>
          <a:custGeom>
            <a:avLst/>
            <a:gdLst/>
            <a:ahLst/>
            <a:cxnLst/>
            <a:rect l="l" t="t" r="r" b="b"/>
            <a:pathLst>
              <a:path w="806" h="815" extrusionOk="0">
                <a:moveTo>
                  <a:pt x="805" y="402"/>
                </a:moveTo>
                <a:cubicBezTo>
                  <a:pt x="805" y="628"/>
                  <a:pt x="619" y="815"/>
                  <a:pt x="403" y="815"/>
                </a:cubicBezTo>
                <a:cubicBezTo>
                  <a:pt x="177" y="815"/>
                  <a:pt x="1" y="628"/>
                  <a:pt x="1" y="402"/>
                </a:cubicBezTo>
                <a:cubicBezTo>
                  <a:pt x="1" y="186"/>
                  <a:pt x="177" y="0"/>
                  <a:pt x="403" y="0"/>
                </a:cubicBezTo>
                <a:cubicBezTo>
                  <a:pt x="619" y="0"/>
                  <a:pt x="805" y="177"/>
                  <a:pt x="805" y="402"/>
                </a:cubicBezTo>
                <a:close/>
              </a:path>
            </a:pathLst>
          </a:custGeom>
          <a:solidFill>
            <a:srgbClr val="FFFFFF">
              <a:alpha val="46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6" name="Google Shape;2336;p66"/>
          <p:cNvGrpSpPr/>
          <p:nvPr/>
        </p:nvGrpSpPr>
        <p:grpSpPr>
          <a:xfrm>
            <a:off x="6247784" y="1331279"/>
            <a:ext cx="3172238" cy="2965329"/>
            <a:chOff x="6247784" y="1331279"/>
            <a:chExt cx="3172238" cy="2965329"/>
          </a:xfrm>
        </p:grpSpPr>
        <p:sp>
          <p:nvSpPr>
            <p:cNvPr id="2337" name="Google Shape;2337;p66"/>
            <p:cNvSpPr/>
            <p:nvPr/>
          </p:nvSpPr>
          <p:spPr>
            <a:xfrm rot="-2209879">
              <a:off x="6219180" y="2201457"/>
              <a:ext cx="3229447" cy="979841"/>
            </a:xfrm>
            <a:custGeom>
              <a:avLst/>
              <a:gdLst/>
              <a:ahLst/>
              <a:cxnLst/>
              <a:rect l="l" t="t" r="r" b="b"/>
              <a:pathLst>
                <a:path w="8098" h="2457" extrusionOk="0">
                  <a:moveTo>
                    <a:pt x="8098" y="0"/>
                  </a:moveTo>
                  <a:cubicBezTo>
                    <a:pt x="6595" y="20"/>
                    <a:pt x="6302" y="254"/>
                    <a:pt x="5229" y="625"/>
                  </a:cubicBezTo>
                  <a:cubicBezTo>
                    <a:pt x="4117" y="976"/>
                    <a:pt x="2420" y="1074"/>
                    <a:pt x="1288" y="1269"/>
                  </a:cubicBezTo>
                  <a:cubicBezTo>
                    <a:pt x="176" y="1464"/>
                    <a:pt x="0" y="1971"/>
                    <a:pt x="273" y="2264"/>
                  </a:cubicBezTo>
                  <a:cubicBezTo>
                    <a:pt x="395" y="2403"/>
                    <a:pt x="547" y="2457"/>
                    <a:pt x="715" y="2457"/>
                  </a:cubicBezTo>
                  <a:cubicBezTo>
                    <a:pt x="924" y="2457"/>
                    <a:pt x="1158" y="2372"/>
                    <a:pt x="1385" y="2264"/>
                  </a:cubicBezTo>
                  <a:cubicBezTo>
                    <a:pt x="1815" y="2069"/>
                    <a:pt x="2068" y="1913"/>
                    <a:pt x="2615" y="1874"/>
                  </a:cubicBezTo>
                  <a:cubicBezTo>
                    <a:pt x="2657" y="1869"/>
                    <a:pt x="2701" y="1867"/>
                    <a:pt x="2747" y="1867"/>
                  </a:cubicBezTo>
                  <a:cubicBezTo>
                    <a:pt x="3049" y="1867"/>
                    <a:pt x="3417" y="1958"/>
                    <a:pt x="3864" y="1958"/>
                  </a:cubicBezTo>
                  <a:cubicBezTo>
                    <a:pt x="4180" y="1958"/>
                    <a:pt x="4535" y="1913"/>
                    <a:pt x="4937" y="1757"/>
                  </a:cubicBezTo>
                  <a:lnTo>
                    <a:pt x="4937" y="1757"/>
                  </a:lnTo>
                  <a:cubicBezTo>
                    <a:pt x="4716" y="1812"/>
                    <a:pt x="4413" y="1848"/>
                    <a:pt x="4104" y="1848"/>
                  </a:cubicBezTo>
                  <a:cubicBezTo>
                    <a:pt x="3867" y="1848"/>
                    <a:pt x="3626" y="1827"/>
                    <a:pt x="3415" y="1776"/>
                  </a:cubicBezTo>
                  <a:cubicBezTo>
                    <a:pt x="3066" y="1706"/>
                    <a:pt x="2658" y="1696"/>
                    <a:pt x="2453" y="1696"/>
                  </a:cubicBezTo>
                  <a:cubicBezTo>
                    <a:pt x="2371" y="1696"/>
                    <a:pt x="2322" y="1698"/>
                    <a:pt x="2322" y="1698"/>
                  </a:cubicBezTo>
                  <a:cubicBezTo>
                    <a:pt x="2322" y="1698"/>
                    <a:pt x="2595" y="1542"/>
                    <a:pt x="3863" y="1366"/>
                  </a:cubicBezTo>
                  <a:cubicBezTo>
                    <a:pt x="5132" y="1171"/>
                    <a:pt x="5541" y="722"/>
                    <a:pt x="6010" y="508"/>
                  </a:cubicBezTo>
                  <a:cubicBezTo>
                    <a:pt x="6459" y="293"/>
                    <a:pt x="7180" y="118"/>
                    <a:pt x="8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 rot="-2209879">
              <a:off x="6833769" y="3235864"/>
              <a:ext cx="731790" cy="319435"/>
            </a:xfrm>
            <a:custGeom>
              <a:avLst/>
              <a:gdLst/>
              <a:ahLst/>
              <a:cxnLst/>
              <a:rect l="l" t="t" r="r" b="b"/>
              <a:pathLst>
                <a:path w="1835" h="801" extrusionOk="0">
                  <a:moveTo>
                    <a:pt x="1834" y="0"/>
                  </a:moveTo>
                  <a:cubicBezTo>
                    <a:pt x="859" y="195"/>
                    <a:pt x="449" y="176"/>
                    <a:pt x="156" y="430"/>
                  </a:cubicBezTo>
                  <a:cubicBezTo>
                    <a:pt x="0" y="722"/>
                    <a:pt x="234" y="800"/>
                    <a:pt x="234" y="800"/>
                  </a:cubicBezTo>
                  <a:cubicBezTo>
                    <a:pt x="527" y="742"/>
                    <a:pt x="742" y="742"/>
                    <a:pt x="742" y="742"/>
                  </a:cubicBezTo>
                  <a:cubicBezTo>
                    <a:pt x="742" y="742"/>
                    <a:pt x="195" y="664"/>
                    <a:pt x="956" y="508"/>
                  </a:cubicBezTo>
                  <a:cubicBezTo>
                    <a:pt x="624" y="410"/>
                    <a:pt x="1268" y="117"/>
                    <a:pt x="1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 rot="-1353104">
              <a:off x="6477293" y="3614021"/>
              <a:ext cx="768665" cy="556464"/>
            </a:xfrm>
            <a:custGeom>
              <a:avLst/>
              <a:gdLst/>
              <a:ahLst/>
              <a:cxnLst/>
              <a:rect l="l" t="t" r="r" b="b"/>
              <a:pathLst>
                <a:path w="19481" h="14103" extrusionOk="0">
                  <a:moveTo>
                    <a:pt x="19421" y="3269"/>
                  </a:moveTo>
                  <a:cubicBezTo>
                    <a:pt x="19421" y="3396"/>
                    <a:pt x="19402" y="3504"/>
                    <a:pt x="19382" y="3632"/>
                  </a:cubicBezTo>
                  <a:cubicBezTo>
                    <a:pt x="19323" y="4034"/>
                    <a:pt x="19156" y="4417"/>
                    <a:pt x="19009" y="4790"/>
                  </a:cubicBezTo>
                  <a:cubicBezTo>
                    <a:pt x="18989" y="4868"/>
                    <a:pt x="18960" y="4927"/>
                    <a:pt x="18931" y="4986"/>
                  </a:cubicBezTo>
                  <a:cubicBezTo>
                    <a:pt x="18931" y="5006"/>
                    <a:pt x="18911" y="5016"/>
                    <a:pt x="18911" y="5025"/>
                  </a:cubicBezTo>
                  <a:cubicBezTo>
                    <a:pt x="18548" y="5938"/>
                    <a:pt x="18126" y="6841"/>
                    <a:pt x="17684" y="7714"/>
                  </a:cubicBezTo>
                  <a:cubicBezTo>
                    <a:pt x="17586" y="7911"/>
                    <a:pt x="17478" y="8117"/>
                    <a:pt x="17370" y="8313"/>
                  </a:cubicBezTo>
                  <a:cubicBezTo>
                    <a:pt x="17262" y="8519"/>
                    <a:pt x="17135" y="8725"/>
                    <a:pt x="16997" y="8921"/>
                  </a:cubicBezTo>
                  <a:cubicBezTo>
                    <a:pt x="16732" y="9343"/>
                    <a:pt x="16428" y="9736"/>
                    <a:pt x="16055" y="10060"/>
                  </a:cubicBezTo>
                  <a:cubicBezTo>
                    <a:pt x="15859" y="10236"/>
                    <a:pt x="15643" y="10384"/>
                    <a:pt x="15417" y="10531"/>
                  </a:cubicBezTo>
                  <a:cubicBezTo>
                    <a:pt x="15201" y="10668"/>
                    <a:pt x="14976" y="10806"/>
                    <a:pt x="14740" y="10913"/>
                  </a:cubicBezTo>
                  <a:cubicBezTo>
                    <a:pt x="14514" y="11041"/>
                    <a:pt x="14269" y="11129"/>
                    <a:pt x="14034" y="11247"/>
                  </a:cubicBezTo>
                  <a:cubicBezTo>
                    <a:pt x="13867" y="11316"/>
                    <a:pt x="13700" y="11385"/>
                    <a:pt x="13543" y="11453"/>
                  </a:cubicBezTo>
                  <a:cubicBezTo>
                    <a:pt x="12277" y="11983"/>
                    <a:pt x="11011" y="12513"/>
                    <a:pt x="9755" y="13023"/>
                  </a:cubicBezTo>
                  <a:cubicBezTo>
                    <a:pt x="9676" y="13053"/>
                    <a:pt x="9617" y="13082"/>
                    <a:pt x="9539" y="13112"/>
                  </a:cubicBezTo>
                  <a:cubicBezTo>
                    <a:pt x="8352" y="13602"/>
                    <a:pt x="7105" y="14103"/>
                    <a:pt x="5829" y="13946"/>
                  </a:cubicBezTo>
                  <a:cubicBezTo>
                    <a:pt x="5515" y="13907"/>
                    <a:pt x="5211" y="13818"/>
                    <a:pt x="4927" y="13710"/>
                  </a:cubicBezTo>
                  <a:lnTo>
                    <a:pt x="4917" y="13710"/>
                  </a:lnTo>
                  <a:cubicBezTo>
                    <a:pt x="4730" y="13642"/>
                    <a:pt x="4544" y="13553"/>
                    <a:pt x="4377" y="13455"/>
                  </a:cubicBezTo>
                  <a:lnTo>
                    <a:pt x="4377" y="13455"/>
                  </a:lnTo>
                  <a:cubicBezTo>
                    <a:pt x="4357" y="13445"/>
                    <a:pt x="4318" y="13416"/>
                    <a:pt x="4289" y="13406"/>
                  </a:cubicBezTo>
                  <a:cubicBezTo>
                    <a:pt x="3984" y="13220"/>
                    <a:pt x="3700" y="13014"/>
                    <a:pt x="3435" y="12768"/>
                  </a:cubicBezTo>
                  <a:cubicBezTo>
                    <a:pt x="3023" y="12415"/>
                    <a:pt x="2660" y="11983"/>
                    <a:pt x="2326" y="11542"/>
                  </a:cubicBezTo>
                  <a:cubicBezTo>
                    <a:pt x="2218" y="11394"/>
                    <a:pt x="2120" y="11257"/>
                    <a:pt x="2022" y="11110"/>
                  </a:cubicBezTo>
                  <a:cubicBezTo>
                    <a:pt x="1757" y="10727"/>
                    <a:pt x="1511" y="10325"/>
                    <a:pt x="1276" y="9932"/>
                  </a:cubicBezTo>
                  <a:cubicBezTo>
                    <a:pt x="1237" y="9883"/>
                    <a:pt x="1217" y="9824"/>
                    <a:pt x="1178" y="9775"/>
                  </a:cubicBezTo>
                  <a:cubicBezTo>
                    <a:pt x="1139" y="9697"/>
                    <a:pt x="1089" y="9638"/>
                    <a:pt x="1050" y="9569"/>
                  </a:cubicBezTo>
                  <a:cubicBezTo>
                    <a:pt x="1031" y="9530"/>
                    <a:pt x="1011" y="9500"/>
                    <a:pt x="991" y="9471"/>
                  </a:cubicBezTo>
                  <a:cubicBezTo>
                    <a:pt x="942" y="9392"/>
                    <a:pt x="903" y="9304"/>
                    <a:pt x="854" y="9235"/>
                  </a:cubicBezTo>
                  <a:cubicBezTo>
                    <a:pt x="609" y="8804"/>
                    <a:pt x="393" y="8362"/>
                    <a:pt x="265" y="7901"/>
                  </a:cubicBezTo>
                  <a:cubicBezTo>
                    <a:pt x="226" y="7754"/>
                    <a:pt x="196" y="7587"/>
                    <a:pt x="187" y="7430"/>
                  </a:cubicBezTo>
                  <a:cubicBezTo>
                    <a:pt x="0" y="5702"/>
                    <a:pt x="1276" y="4662"/>
                    <a:pt x="2414" y="3612"/>
                  </a:cubicBezTo>
                  <a:cubicBezTo>
                    <a:pt x="3003" y="3072"/>
                    <a:pt x="3543" y="2415"/>
                    <a:pt x="4132" y="1846"/>
                  </a:cubicBezTo>
                  <a:cubicBezTo>
                    <a:pt x="4475" y="1522"/>
                    <a:pt x="4828" y="1227"/>
                    <a:pt x="5221" y="1002"/>
                  </a:cubicBezTo>
                  <a:cubicBezTo>
                    <a:pt x="6644" y="197"/>
                    <a:pt x="8283" y="491"/>
                    <a:pt x="9824" y="511"/>
                  </a:cubicBezTo>
                  <a:cubicBezTo>
                    <a:pt x="10334" y="521"/>
                    <a:pt x="10844" y="491"/>
                    <a:pt x="11345" y="423"/>
                  </a:cubicBezTo>
                  <a:cubicBezTo>
                    <a:pt x="11688" y="393"/>
                    <a:pt x="12032" y="344"/>
                    <a:pt x="12365" y="295"/>
                  </a:cubicBezTo>
                  <a:cubicBezTo>
                    <a:pt x="12758" y="226"/>
                    <a:pt x="13160" y="177"/>
                    <a:pt x="13553" y="128"/>
                  </a:cubicBezTo>
                  <a:cubicBezTo>
                    <a:pt x="14230" y="50"/>
                    <a:pt x="14897" y="1"/>
                    <a:pt x="15584" y="50"/>
                  </a:cubicBezTo>
                  <a:cubicBezTo>
                    <a:pt x="17459" y="158"/>
                    <a:pt x="19480" y="1434"/>
                    <a:pt x="19421" y="32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 rot="-1353104">
              <a:off x="6539759" y="3611704"/>
              <a:ext cx="705573" cy="547586"/>
            </a:xfrm>
            <a:custGeom>
              <a:avLst/>
              <a:gdLst/>
              <a:ahLst/>
              <a:cxnLst/>
              <a:rect l="l" t="t" r="r" b="b"/>
              <a:pathLst>
                <a:path w="17882" h="13878" extrusionOk="0">
                  <a:moveTo>
                    <a:pt x="15163" y="1"/>
                  </a:moveTo>
                  <a:cubicBezTo>
                    <a:pt x="15546" y="295"/>
                    <a:pt x="15801" y="658"/>
                    <a:pt x="15644" y="1169"/>
                  </a:cubicBezTo>
                  <a:cubicBezTo>
                    <a:pt x="15124" y="2866"/>
                    <a:pt x="14456" y="4525"/>
                    <a:pt x="14456" y="6331"/>
                  </a:cubicBezTo>
                  <a:cubicBezTo>
                    <a:pt x="14456" y="6586"/>
                    <a:pt x="14456" y="6890"/>
                    <a:pt x="14241" y="7155"/>
                  </a:cubicBezTo>
                  <a:cubicBezTo>
                    <a:pt x="12847" y="8755"/>
                    <a:pt x="11041" y="9579"/>
                    <a:pt x="9128" y="10256"/>
                  </a:cubicBezTo>
                  <a:cubicBezTo>
                    <a:pt x="8568" y="10462"/>
                    <a:pt x="8500" y="11336"/>
                    <a:pt x="7940" y="11493"/>
                  </a:cubicBezTo>
                  <a:cubicBezTo>
                    <a:pt x="6861" y="11915"/>
                    <a:pt x="5516" y="12062"/>
                    <a:pt x="4437" y="11542"/>
                  </a:cubicBezTo>
                  <a:cubicBezTo>
                    <a:pt x="2984" y="10865"/>
                    <a:pt x="1552" y="10266"/>
                    <a:pt x="1" y="10197"/>
                  </a:cubicBezTo>
                  <a:cubicBezTo>
                    <a:pt x="1051" y="11866"/>
                    <a:pt x="2356" y="13446"/>
                    <a:pt x="4250" y="13701"/>
                  </a:cubicBezTo>
                  <a:cubicBezTo>
                    <a:pt x="5526" y="13877"/>
                    <a:pt x="6772" y="13367"/>
                    <a:pt x="7970" y="12867"/>
                  </a:cubicBezTo>
                  <a:cubicBezTo>
                    <a:pt x="9294" y="12317"/>
                    <a:pt x="10629" y="11767"/>
                    <a:pt x="11954" y="11208"/>
                  </a:cubicBezTo>
                  <a:cubicBezTo>
                    <a:pt x="12847" y="10845"/>
                    <a:pt x="13760" y="10462"/>
                    <a:pt x="14466" y="9815"/>
                  </a:cubicBezTo>
                  <a:cubicBezTo>
                    <a:pt x="15183" y="9177"/>
                    <a:pt x="15654" y="8313"/>
                    <a:pt x="16085" y="7469"/>
                  </a:cubicBezTo>
                  <a:cubicBezTo>
                    <a:pt x="16566" y="6517"/>
                    <a:pt x="17008" y="5536"/>
                    <a:pt x="17410" y="4535"/>
                  </a:cubicBezTo>
                  <a:cubicBezTo>
                    <a:pt x="17607" y="4044"/>
                    <a:pt x="17803" y="3544"/>
                    <a:pt x="17813" y="3004"/>
                  </a:cubicBezTo>
                  <a:cubicBezTo>
                    <a:pt x="17881" y="1561"/>
                    <a:pt x="16615" y="452"/>
                    <a:pt x="15163" y="1"/>
                  </a:cubicBezTo>
                  <a:close/>
                </a:path>
              </a:pathLst>
            </a:custGeom>
            <a:solidFill>
              <a:srgbClr val="052E3A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 rot="-1353104">
              <a:off x="6566507" y="3785698"/>
              <a:ext cx="212240" cy="275332"/>
            </a:xfrm>
            <a:custGeom>
              <a:avLst/>
              <a:gdLst/>
              <a:ahLst/>
              <a:cxnLst/>
              <a:rect l="l" t="t" r="r" b="b"/>
              <a:pathLst>
                <a:path w="5379" h="6978" extrusionOk="0">
                  <a:moveTo>
                    <a:pt x="2768" y="0"/>
                  </a:moveTo>
                  <a:cubicBezTo>
                    <a:pt x="2778" y="177"/>
                    <a:pt x="2778" y="422"/>
                    <a:pt x="2778" y="609"/>
                  </a:cubicBezTo>
                  <a:lnTo>
                    <a:pt x="2592" y="550"/>
                  </a:lnTo>
                  <a:lnTo>
                    <a:pt x="2592" y="1031"/>
                  </a:lnTo>
                  <a:lnTo>
                    <a:pt x="2337" y="756"/>
                  </a:lnTo>
                  <a:lnTo>
                    <a:pt x="2356" y="1207"/>
                  </a:lnTo>
                  <a:lnTo>
                    <a:pt x="2131" y="1060"/>
                  </a:lnTo>
                  <a:lnTo>
                    <a:pt x="1866" y="932"/>
                  </a:lnTo>
                  <a:lnTo>
                    <a:pt x="1748" y="1060"/>
                  </a:lnTo>
                  <a:cubicBezTo>
                    <a:pt x="1797" y="1227"/>
                    <a:pt x="1856" y="1433"/>
                    <a:pt x="1905" y="1590"/>
                  </a:cubicBezTo>
                  <a:cubicBezTo>
                    <a:pt x="1748" y="1453"/>
                    <a:pt x="1522" y="1286"/>
                    <a:pt x="1365" y="1148"/>
                  </a:cubicBezTo>
                  <a:lnTo>
                    <a:pt x="1159" y="1197"/>
                  </a:lnTo>
                  <a:lnTo>
                    <a:pt x="1326" y="1629"/>
                  </a:lnTo>
                  <a:lnTo>
                    <a:pt x="1110" y="1668"/>
                  </a:lnTo>
                  <a:cubicBezTo>
                    <a:pt x="1198" y="1796"/>
                    <a:pt x="1306" y="1983"/>
                    <a:pt x="1395" y="2130"/>
                  </a:cubicBezTo>
                  <a:lnTo>
                    <a:pt x="973" y="2012"/>
                  </a:lnTo>
                  <a:lnTo>
                    <a:pt x="953" y="2208"/>
                  </a:lnTo>
                  <a:cubicBezTo>
                    <a:pt x="806" y="2179"/>
                    <a:pt x="619" y="2159"/>
                    <a:pt x="482" y="2140"/>
                  </a:cubicBezTo>
                  <a:lnTo>
                    <a:pt x="374" y="2287"/>
                  </a:lnTo>
                  <a:lnTo>
                    <a:pt x="482" y="2532"/>
                  </a:lnTo>
                  <a:cubicBezTo>
                    <a:pt x="629" y="2650"/>
                    <a:pt x="835" y="2797"/>
                    <a:pt x="982" y="2915"/>
                  </a:cubicBezTo>
                  <a:lnTo>
                    <a:pt x="668" y="2954"/>
                  </a:lnTo>
                  <a:lnTo>
                    <a:pt x="659" y="3111"/>
                  </a:lnTo>
                  <a:lnTo>
                    <a:pt x="786" y="3298"/>
                  </a:lnTo>
                  <a:cubicBezTo>
                    <a:pt x="609" y="3307"/>
                    <a:pt x="374" y="3317"/>
                    <a:pt x="187" y="3337"/>
                  </a:cubicBezTo>
                  <a:lnTo>
                    <a:pt x="1" y="3484"/>
                  </a:lnTo>
                  <a:cubicBezTo>
                    <a:pt x="237" y="3543"/>
                    <a:pt x="541" y="3631"/>
                    <a:pt x="766" y="3700"/>
                  </a:cubicBezTo>
                  <a:lnTo>
                    <a:pt x="570" y="3847"/>
                  </a:lnTo>
                  <a:lnTo>
                    <a:pt x="580" y="3984"/>
                  </a:lnTo>
                  <a:lnTo>
                    <a:pt x="295" y="4142"/>
                  </a:lnTo>
                  <a:lnTo>
                    <a:pt x="403" y="4279"/>
                  </a:lnTo>
                  <a:lnTo>
                    <a:pt x="207" y="4465"/>
                  </a:lnTo>
                  <a:cubicBezTo>
                    <a:pt x="344" y="4475"/>
                    <a:pt x="521" y="4485"/>
                    <a:pt x="649" y="4495"/>
                  </a:cubicBezTo>
                  <a:cubicBezTo>
                    <a:pt x="541" y="4563"/>
                    <a:pt x="394" y="4662"/>
                    <a:pt x="286" y="4730"/>
                  </a:cubicBezTo>
                  <a:lnTo>
                    <a:pt x="531" y="4779"/>
                  </a:lnTo>
                  <a:lnTo>
                    <a:pt x="276" y="5015"/>
                  </a:lnTo>
                  <a:lnTo>
                    <a:pt x="325" y="5133"/>
                  </a:lnTo>
                  <a:lnTo>
                    <a:pt x="541" y="5172"/>
                  </a:lnTo>
                  <a:lnTo>
                    <a:pt x="364" y="5417"/>
                  </a:lnTo>
                  <a:cubicBezTo>
                    <a:pt x="482" y="5378"/>
                    <a:pt x="629" y="5349"/>
                    <a:pt x="747" y="5309"/>
                  </a:cubicBezTo>
                  <a:lnTo>
                    <a:pt x="747" y="5309"/>
                  </a:lnTo>
                  <a:cubicBezTo>
                    <a:pt x="590" y="5457"/>
                    <a:pt x="374" y="5653"/>
                    <a:pt x="207" y="5800"/>
                  </a:cubicBezTo>
                  <a:lnTo>
                    <a:pt x="256" y="5898"/>
                  </a:lnTo>
                  <a:cubicBezTo>
                    <a:pt x="443" y="5800"/>
                    <a:pt x="678" y="5672"/>
                    <a:pt x="855" y="5574"/>
                  </a:cubicBezTo>
                  <a:lnTo>
                    <a:pt x="855" y="5574"/>
                  </a:lnTo>
                  <a:cubicBezTo>
                    <a:pt x="727" y="5702"/>
                    <a:pt x="570" y="5869"/>
                    <a:pt x="443" y="6006"/>
                  </a:cubicBezTo>
                  <a:lnTo>
                    <a:pt x="678" y="5918"/>
                  </a:lnTo>
                  <a:lnTo>
                    <a:pt x="865" y="5869"/>
                  </a:lnTo>
                  <a:lnTo>
                    <a:pt x="747" y="6065"/>
                  </a:lnTo>
                  <a:lnTo>
                    <a:pt x="727" y="6183"/>
                  </a:lnTo>
                  <a:lnTo>
                    <a:pt x="659" y="6340"/>
                  </a:lnTo>
                  <a:lnTo>
                    <a:pt x="443" y="6605"/>
                  </a:lnTo>
                  <a:cubicBezTo>
                    <a:pt x="619" y="6458"/>
                    <a:pt x="855" y="6291"/>
                    <a:pt x="1022" y="6153"/>
                  </a:cubicBezTo>
                  <a:lnTo>
                    <a:pt x="1022" y="6153"/>
                  </a:lnTo>
                  <a:cubicBezTo>
                    <a:pt x="835" y="6379"/>
                    <a:pt x="825" y="6389"/>
                    <a:pt x="462" y="6752"/>
                  </a:cubicBezTo>
                  <a:lnTo>
                    <a:pt x="619" y="6683"/>
                  </a:lnTo>
                  <a:lnTo>
                    <a:pt x="855" y="6536"/>
                  </a:lnTo>
                  <a:lnTo>
                    <a:pt x="766" y="6673"/>
                  </a:lnTo>
                  <a:lnTo>
                    <a:pt x="766" y="6673"/>
                  </a:lnTo>
                  <a:lnTo>
                    <a:pt x="1012" y="6507"/>
                  </a:lnTo>
                  <a:lnTo>
                    <a:pt x="963" y="6605"/>
                  </a:lnTo>
                  <a:lnTo>
                    <a:pt x="1179" y="6477"/>
                  </a:lnTo>
                  <a:lnTo>
                    <a:pt x="1179" y="6477"/>
                  </a:lnTo>
                  <a:cubicBezTo>
                    <a:pt x="1100" y="6585"/>
                    <a:pt x="953" y="6722"/>
                    <a:pt x="855" y="6821"/>
                  </a:cubicBezTo>
                  <a:lnTo>
                    <a:pt x="708" y="6978"/>
                  </a:lnTo>
                  <a:cubicBezTo>
                    <a:pt x="874" y="6850"/>
                    <a:pt x="1110" y="6683"/>
                    <a:pt x="1277" y="6546"/>
                  </a:cubicBezTo>
                  <a:lnTo>
                    <a:pt x="1277" y="6546"/>
                  </a:lnTo>
                  <a:lnTo>
                    <a:pt x="1257" y="6624"/>
                  </a:lnTo>
                  <a:lnTo>
                    <a:pt x="1120" y="6781"/>
                  </a:lnTo>
                  <a:lnTo>
                    <a:pt x="1120" y="6781"/>
                  </a:lnTo>
                  <a:lnTo>
                    <a:pt x="1365" y="6624"/>
                  </a:lnTo>
                  <a:lnTo>
                    <a:pt x="1365" y="6624"/>
                  </a:lnTo>
                  <a:cubicBezTo>
                    <a:pt x="1267" y="6703"/>
                    <a:pt x="1149" y="6830"/>
                    <a:pt x="1051" y="6919"/>
                  </a:cubicBezTo>
                  <a:lnTo>
                    <a:pt x="1247" y="6821"/>
                  </a:lnTo>
                  <a:cubicBezTo>
                    <a:pt x="1375" y="6732"/>
                    <a:pt x="1542" y="6605"/>
                    <a:pt x="1659" y="6507"/>
                  </a:cubicBezTo>
                  <a:lnTo>
                    <a:pt x="1659" y="6507"/>
                  </a:lnTo>
                  <a:lnTo>
                    <a:pt x="1502" y="6703"/>
                  </a:lnTo>
                  <a:lnTo>
                    <a:pt x="1502" y="6703"/>
                  </a:lnTo>
                  <a:lnTo>
                    <a:pt x="1718" y="6556"/>
                  </a:lnTo>
                  <a:lnTo>
                    <a:pt x="1758" y="6585"/>
                  </a:lnTo>
                  <a:cubicBezTo>
                    <a:pt x="1659" y="6683"/>
                    <a:pt x="1522" y="6821"/>
                    <a:pt x="1414" y="6919"/>
                  </a:cubicBezTo>
                  <a:cubicBezTo>
                    <a:pt x="1620" y="6772"/>
                    <a:pt x="1885" y="6556"/>
                    <a:pt x="2081" y="6389"/>
                  </a:cubicBezTo>
                  <a:lnTo>
                    <a:pt x="2081" y="6389"/>
                  </a:lnTo>
                  <a:cubicBezTo>
                    <a:pt x="2013" y="6487"/>
                    <a:pt x="1934" y="6595"/>
                    <a:pt x="1856" y="6683"/>
                  </a:cubicBezTo>
                  <a:lnTo>
                    <a:pt x="1905" y="6703"/>
                  </a:lnTo>
                  <a:lnTo>
                    <a:pt x="1866" y="6801"/>
                  </a:lnTo>
                  <a:lnTo>
                    <a:pt x="2081" y="6693"/>
                  </a:lnTo>
                  <a:cubicBezTo>
                    <a:pt x="2189" y="6595"/>
                    <a:pt x="2346" y="6458"/>
                    <a:pt x="2454" y="6359"/>
                  </a:cubicBezTo>
                  <a:lnTo>
                    <a:pt x="2484" y="6428"/>
                  </a:lnTo>
                  <a:lnTo>
                    <a:pt x="2670" y="6291"/>
                  </a:lnTo>
                  <a:lnTo>
                    <a:pt x="2886" y="6055"/>
                  </a:lnTo>
                  <a:lnTo>
                    <a:pt x="2886" y="6055"/>
                  </a:lnTo>
                  <a:cubicBezTo>
                    <a:pt x="2867" y="6163"/>
                    <a:pt x="2798" y="6300"/>
                    <a:pt x="2749" y="6399"/>
                  </a:cubicBezTo>
                  <a:lnTo>
                    <a:pt x="2994" y="6163"/>
                  </a:lnTo>
                  <a:lnTo>
                    <a:pt x="3171" y="5996"/>
                  </a:lnTo>
                  <a:lnTo>
                    <a:pt x="3171" y="5996"/>
                  </a:lnTo>
                  <a:cubicBezTo>
                    <a:pt x="3171" y="6055"/>
                    <a:pt x="3161" y="6134"/>
                    <a:pt x="3161" y="6193"/>
                  </a:cubicBezTo>
                  <a:cubicBezTo>
                    <a:pt x="3239" y="6065"/>
                    <a:pt x="3357" y="5908"/>
                    <a:pt x="3426" y="5790"/>
                  </a:cubicBezTo>
                  <a:cubicBezTo>
                    <a:pt x="3436" y="5849"/>
                    <a:pt x="3436" y="5947"/>
                    <a:pt x="3436" y="6006"/>
                  </a:cubicBezTo>
                  <a:cubicBezTo>
                    <a:pt x="3504" y="5888"/>
                    <a:pt x="3583" y="5712"/>
                    <a:pt x="3652" y="5574"/>
                  </a:cubicBezTo>
                  <a:cubicBezTo>
                    <a:pt x="3661" y="5643"/>
                    <a:pt x="3681" y="5741"/>
                    <a:pt x="3701" y="5800"/>
                  </a:cubicBezTo>
                  <a:lnTo>
                    <a:pt x="3848" y="5604"/>
                  </a:lnTo>
                  <a:lnTo>
                    <a:pt x="3966" y="5466"/>
                  </a:lnTo>
                  <a:lnTo>
                    <a:pt x="4074" y="5309"/>
                  </a:lnTo>
                  <a:lnTo>
                    <a:pt x="4142" y="5064"/>
                  </a:lnTo>
                  <a:cubicBezTo>
                    <a:pt x="4191" y="5103"/>
                    <a:pt x="4260" y="5133"/>
                    <a:pt x="4309" y="5172"/>
                  </a:cubicBezTo>
                  <a:lnTo>
                    <a:pt x="4368" y="4956"/>
                  </a:lnTo>
                  <a:lnTo>
                    <a:pt x="4515" y="4917"/>
                  </a:lnTo>
                  <a:cubicBezTo>
                    <a:pt x="4535" y="4858"/>
                    <a:pt x="4535" y="4760"/>
                    <a:pt x="4535" y="4681"/>
                  </a:cubicBezTo>
                  <a:lnTo>
                    <a:pt x="4643" y="4583"/>
                  </a:lnTo>
                  <a:lnTo>
                    <a:pt x="4604" y="4397"/>
                  </a:lnTo>
                  <a:cubicBezTo>
                    <a:pt x="4741" y="4387"/>
                    <a:pt x="4741" y="4387"/>
                    <a:pt x="4927" y="4367"/>
                  </a:cubicBezTo>
                  <a:lnTo>
                    <a:pt x="4908" y="4181"/>
                  </a:lnTo>
                  <a:lnTo>
                    <a:pt x="5026" y="4034"/>
                  </a:lnTo>
                  <a:lnTo>
                    <a:pt x="5055" y="3877"/>
                  </a:lnTo>
                  <a:lnTo>
                    <a:pt x="4947" y="3749"/>
                  </a:lnTo>
                  <a:cubicBezTo>
                    <a:pt x="5035" y="3690"/>
                    <a:pt x="5134" y="3602"/>
                    <a:pt x="5202" y="3543"/>
                  </a:cubicBezTo>
                  <a:lnTo>
                    <a:pt x="5271" y="3356"/>
                  </a:lnTo>
                  <a:cubicBezTo>
                    <a:pt x="5222" y="3347"/>
                    <a:pt x="5143" y="3317"/>
                    <a:pt x="5094" y="3298"/>
                  </a:cubicBezTo>
                  <a:lnTo>
                    <a:pt x="5026" y="3199"/>
                  </a:lnTo>
                  <a:lnTo>
                    <a:pt x="5134" y="2993"/>
                  </a:lnTo>
                  <a:lnTo>
                    <a:pt x="5330" y="2679"/>
                  </a:lnTo>
                  <a:lnTo>
                    <a:pt x="5330" y="2679"/>
                  </a:lnTo>
                  <a:cubicBezTo>
                    <a:pt x="5251" y="2709"/>
                    <a:pt x="5143" y="2728"/>
                    <a:pt x="5075" y="2758"/>
                  </a:cubicBezTo>
                  <a:cubicBezTo>
                    <a:pt x="5094" y="2679"/>
                    <a:pt x="5104" y="2620"/>
                    <a:pt x="5134" y="2552"/>
                  </a:cubicBezTo>
                  <a:lnTo>
                    <a:pt x="5291" y="2218"/>
                  </a:lnTo>
                  <a:lnTo>
                    <a:pt x="5379" y="1894"/>
                  </a:lnTo>
                  <a:lnTo>
                    <a:pt x="5379" y="1894"/>
                  </a:lnTo>
                  <a:cubicBezTo>
                    <a:pt x="5300" y="1963"/>
                    <a:pt x="5192" y="2032"/>
                    <a:pt x="5104" y="2081"/>
                  </a:cubicBezTo>
                  <a:lnTo>
                    <a:pt x="5134" y="1845"/>
                  </a:lnTo>
                  <a:lnTo>
                    <a:pt x="5055" y="1767"/>
                  </a:lnTo>
                  <a:lnTo>
                    <a:pt x="4888" y="1835"/>
                  </a:lnTo>
                  <a:lnTo>
                    <a:pt x="4878" y="1629"/>
                  </a:lnTo>
                  <a:lnTo>
                    <a:pt x="4839" y="1453"/>
                  </a:lnTo>
                  <a:lnTo>
                    <a:pt x="4662" y="1580"/>
                  </a:lnTo>
                  <a:cubicBezTo>
                    <a:pt x="4731" y="1335"/>
                    <a:pt x="4800" y="1001"/>
                    <a:pt x="4849" y="756"/>
                  </a:cubicBezTo>
                  <a:lnTo>
                    <a:pt x="4761" y="609"/>
                  </a:lnTo>
                  <a:cubicBezTo>
                    <a:pt x="4702" y="746"/>
                    <a:pt x="4604" y="903"/>
                    <a:pt x="4545" y="1031"/>
                  </a:cubicBezTo>
                  <a:lnTo>
                    <a:pt x="4358" y="1286"/>
                  </a:lnTo>
                  <a:cubicBezTo>
                    <a:pt x="4368" y="1089"/>
                    <a:pt x="4388" y="815"/>
                    <a:pt x="4397" y="618"/>
                  </a:cubicBezTo>
                  <a:lnTo>
                    <a:pt x="4319" y="226"/>
                  </a:lnTo>
                  <a:cubicBezTo>
                    <a:pt x="4260" y="491"/>
                    <a:pt x="4162" y="834"/>
                    <a:pt x="4093" y="1080"/>
                  </a:cubicBezTo>
                  <a:lnTo>
                    <a:pt x="4044" y="648"/>
                  </a:lnTo>
                  <a:lnTo>
                    <a:pt x="3917" y="756"/>
                  </a:lnTo>
                  <a:lnTo>
                    <a:pt x="3799" y="962"/>
                  </a:lnTo>
                  <a:cubicBezTo>
                    <a:pt x="3760" y="785"/>
                    <a:pt x="3720" y="550"/>
                    <a:pt x="3681" y="363"/>
                  </a:cubicBezTo>
                  <a:lnTo>
                    <a:pt x="3563" y="520"/>
                  </a:lnTo>
                  <a:lnTo>
                    <a:pt x="3436" y="550"/>
                  </a:lnTo>
                  <a:cubicBezTo>
                    <a:pt x="3377" y="393"/>
                    <a:pt x="3308" y="196"/>
                    <a:pt x="3239" y="49"/>
                  </a:cubicBezTo>
                  <a:lnTo>
                    <a:pt x="3181" y="550"/>
                  </a:lnTo>
                  <a:lnTo>
                    <a:pt x="2994" y="304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052E3A">
                <a:alpha val="3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 rot="-1353104">
              <a:off x="7080393" y="3664610"/>
              <a:ext cx="38786" cy="38786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982" y="491"/>
                  </a:moveTo>
                  <a:cubicBezTo>
                    <a:pt x="982" y="766"/>
                    <a:pt x="766" y="982"/>
                    <a:pt x="492" y="982"/>
                  </a:cubicBezTo>
                  <a:cubicBezTo>
                    <a:pt x="227" y="982"/>
                    <a:pt x="1" y="766"/>
                    <a:pt x="1" y="491"/>
                  </a:cubicBezTo>
                  <a:cubicBezTo>
                    <a:pt x="1" y="217"/>
                    <a:pt x="227" y="1"/>
                    <a:pt x="492" y="1"/>
                  </a:cubicBezTo>
                  <a:cubicBezTo>
                    <a:pt x="766" y="1"/>
                    <a:pt x="982" y="226"/>
                    <a:pt x="982" y="491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 rot="-1353104">
              <a:off x="6754139" y="4012629"/>
              <a:ext cx="77494" cy="77494"/>
            </a:xfrm>
            <a:custGeom>
              <a:avLst/>
              <a:gdLst/>
              <a:ahLst/>
              <a:cxnLst/>
              <a:rect l="l" t="t" r="r" b="b"/>
              <a:pathLst>
                <a:path w="1964" h="1964" extrusionOk="0">
                  <a:moveTo>
                    <a:pt x="1963" y="982"/>
                  </a:moveTo>
                  <a:cubicBezTo>
                    <a:pt x="1963" y="1522"/>
                    <a:pt x="1522" y="1963"/>
                    <a:pt x="982" y="1963"/>
                  </a:cubicBezTo>
                  <a:cubicBezTo>
                    <a:pt x="442" y="1963"/>
                    <a:pt x="1" y="1522"/>
                    <a:pt x="1" y="982"/>
                  </a:cubicBezTo>
                  <a:cubicBezTo>
                    <a:pt x="1" y="442"/>
                    <a:pt x="442" y="0"/>
                    <a:pt x="982" y="0"/>
                  </a:cubicBezTo>
                  <a:cubicBezTo>
                    <a:pt x="1522" y="0"/>
                    <a:pt x="1963" y="442"/>
                    <a:pt x="1963" y="982"/>
                  </a:cubicBezTo>
                  <a:close/>
                </a:path>
              </a:pathLst>
            </a:custGeom>
            <a:solidFill>
              <a:srgbClr val="1F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 rot="-1353104">
              <a:off x="6599906" y="4018817"/>
              <a:ext cx="72483" cy="72443"/>
            </a:xfrm>
            <a:custGeom>
              <a:avLst/>
              <a:gdLst/>
              <a:ahLst/>
              <a:cxnLst/>
              <a:rect l="l" t="t" r="r" b="b"/>
              <a:pathLst>
                <a:path w="1837" h="1836" extrusionOk="0">
                  <a:moveTo>
                    <a:pt x="1836" y="913"/>
                  </a:moveTo>
                  <a:cubicBezTo>
                    <a:pt x="1836" y="1423"/>
                    <a:pt x="1434" y="1836"/>
                    <a:pt x="923" y="1836"/>
                  </a:cubicBezTo>
                  <a:cubicBezTo>
                    <a:pt x="413" y="1836"/>
                    <a:pt x="1" y="1433"/>
                    <a:pt x="1" y="913"/>
                  </a:cubicBezTo>
                  <a:cubicBezTo>
                    <a:pt x="1" y="413"/>
                    <a:pt x="403" y="1"/>
                    <a:pt x="923" y="1"/>
                  </a:cubicBezTo>
                  <a:cubicBezTo>
                    <a:pt x="1434" y="10"/>
                    <a:pt x="1836" y="413"/>
                    <a:pt x="1836" y="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 rot="-1353104">
              <a:off x="6986170" y="3987544"/>
              <a:ext cx="17480" cy="17480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442" y="217"/>
                  </a:moveTo>
                  <a:cubicBezTo>
                    <a:pt x="442" y="334"/>
                    <a:pt x="344" y="442"/>
                    <a:pt x="226" y="442"/>
                  </a:cubicBezTo>
                  <a:cubicBezTo>
                    <a:pt x="99" y="442"/>
                    <a:pt x="0" y="334"/>
                    <a:pt x="0" y="217"/>
                  </a:cubicBezTo>
                  <a:cubicBezTo>
                    <a:pt x="0" y="99"/>
                    <a:pt x="99" y="1"/>
                    <a:pt x="226" y="1"/>
                  </a:cubicBezTo>
                  <a:cubicBezTo>
                    <a:pt x="344" y="1"/>
                    <a:pt x="442" y="99"/>
                    <a:pt x="442" y="217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 rot="-1353104">
              <a:off x="6666141" y="3753959"/>
              <a:ext cx="17480" cy="1744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442" y="216"/>
                  </a:moveTo>
                  <a:cubicBezTo>
                    <a:pt x="442" y="344"/>
                    <a:pt x="344" y="442"/>
                    <a:pt x="226" y="442"/>
                  </a:cubicBezTo>
                  <a:cubicBezTo>
                    <a:pt x="108" y="442"/>
                    <a:pt x="0" y="344"/>
                    <a:pt x="0" y="216"/>
                  </a:cubicBezTo>
                  <a:cubicBezTo>
                    <a:pt x="0" y="98"/>
                    <a:pt x="108" y="0"/>
                    <a:pt x="226" y="0"/>
                  </a:cubicBezTo>
                  <a:cubicBezTo>
                    <a:pt x="344" y="0"/>
                    <a:pt x="442" y="98"/>
                    <a:pt x="442" y="216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 rot="-1353104">
              <a:off x="6931735" y="3871583"/>
              <a:ext cx="81361" cy="81321"/>
            </a:xfrm>
            <a:custGeom>
              <a:avLst/>
              <a:gdLst/>
              <a:ahLst/>
              <a:cxnLst/>
              <a:rect l="l" t="t" r="r" b="b"/>
              <a:pathLst>
                <a:path w="2062" h="2061" extrusionOk="0">
                  <a:moveTo>
                    <a:pt x="2061" y="1030"/>
                  </a:moveTo>
                  <a:cubicBezTo>
                    <a:pt x="2061" y="1600"/>
                    <a:pt x="1600" y="2061"/>
                    <a:pt x="1031" y="2061"/>
                  </a:cubicBezTo>
                  <a:cubicBezTo>
                    <a:pt x="461" y="2061"/>
                    <a:pt x="0" y="1600"/>
                    <a:pt x="0" y="1030"/>
                  </a:cubicBezTo>
                  <a:cubicBezTo>
                    <a:pt x="0" y="461"/>
                    <a:pt x="461" y="0"/>
                    <a:pt x="1031" y="0"/>
                  </a:cubicBezTo>
                  <a:cubicBezTo>
                    <a:pt x="1600" y="0"/>
                    <a:pt x="2061" y="461"/>
                    <a:pt x="2061" y="10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 rot="-1353104">
              <a:off x="7045722" y="3919729"/>
              <a:ext cx="39931" cy="39536"/>
            </a:xfrm>
            <a:custGeom>
              <a:avLst/>
              <a:gdLst/>
              <a:ahLst/>
              <a:cxnLst/>
              <a:rect l="l" t="t" r="r" b="b"/>
              <a:pathLst>
                <a:path w="1012" h="1002" extrusionOk="0">
                  <a:moveTo>
                    <a:pt x="1012" y="501"/>
                  </a:moveTo>
                  <a:cubicBezTo>
                    <a:pt x="1012" y="776"/>
                    <a:pt x="786" y="1001"/>
                    <a:pt x="501" y="1001"/>
                  </a:cubicBezTo>
                  <a:cubicBezTo>
                    <a:pt x="237" y="1001"/>
                    <a:pt x="1" y="785"/>
                    <a:pt x="1" y="501"/>
                  </a:cubicBezTo>
                  <a:cubicBezTo>
                    <a:pt x="1" y="226"/>
                    <a:pt x="227" y="0"/>
                    <a:pt x="501" y="0"/>
                  </a:cubicBezTo>
                  <a:cubicBezTo>
                    <a:pt x="786" y="0"/>
                    <a:pt x="1012" y="216"/>
                    <a:pt x="1012" y="501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 rot="-1353104">
              <a:off x="6953499" y="3549591"/>
              <a:ext cx="74771" cy="74377"/>
            </a:xfrm>
            <a:custGeom>
              <a:avLst/>
              <a:gdLst/>
              <a:ahLst/>
              <a:cxnLst/>
              <a:rect l="l" t="t" r="r" b="b"/>
              <a:pathLst>
                <a:path w="1895" h="1885" extrusionOk="0">
                  <a:moveTo>
                    <a:pt x="1894" y="943"/>
                  </a:moveTo>
                  <a:cubicBezTo>
                    <a:pt x="1894" y="1463"/>
                    <a:pt x="1472" y="1885"/>
                    <a:pt x="952" y="1885"/>
                  </a:cubicBezTo>
                  <a:cubicBezTo>
                    <a:pt x="422" y="1885"/>
                    <a:pt x="0" y="1463"/>
                    <a:pt x="0" y="943"/>
                  </a:cubicBezTo>
                  <a:cubicBezTo>
                    <a:pt x="0" y="423"/>
                    <a:pt x="422" y="1"/>
                    <a:pt x="952" y="1"/>
                  </a:cubicBezTo>
                  <a:cubicBezTo>
                    <a:pt x="1472" y="1"/>
                    <a:pt x="1894" y="423"/>
                    <a:pt x="1894" y="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 rot="-1353104">
              <a:off x="6997848" y="3697139"/>
              <a:ext cx="40325" cy="40720"/>
            </a:xfrm>
            <a:custGeom>
              <a:avLst/>
              <a:gdLst/>
              <a:ahLst/>
              <a:cxnLst/>
              <a:rect l="l" t="t" r="r" b="b"/>
              <a:pathLst>
                <a:path w="1022" h="1032" extrusionOk="0">
                  <a:moveTo>
                    <a:pt x="1021" y="511"/>
                  </a:moveTo>
                  <a:cubicBezTo>
                    <a:pt x="1021" y="796"/>
                    <a:pt x="795" y="1031"/>
                    <a:pt x="511" y="1031"/>
                  </a:cubicBezTo>
                  <a:cubicBezTo>
                    <a:pt x="226" y="1031"/>
                    <a:pt x="1" y="796"/>
                    <a:pt x="1" y="511"/>
                  </a:cubicBezTo>
                  <a:cubicBezTo>
                    <a:pt x="1" y="226"/>
                    <a:pt x="226" y="1"/>
                    <a:pt x="511" y="1"/>
                  </a:cubicBezTo>
                  <a:cubicBezTo>
                    <a:pt x="795" y="1"/>
                    <a:pt x="1021" y="226"/>
                    <a:pt x="1021" y="511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 rot="-1353104">
              <a:off x="6616880" y="3787040"/>
              <a:ext cx="52320" cy="52320"/>
            </a:xfrm>
            <a:custGeom>
              <a:avLst/>
              <a:gdLst/>
              <a:ahLst/>
              <a:cxnLst/>
              <a:rect l="l" t="t" r="r" b="b"/>
              <a:pathLst>
                <a:path w="1326" h="1326" extrusionOk="0">
                  <a:moveTo>
                    <a:pt x="1325" y="658"/>
                  </a:moveTo>
                  <a:cubicBezTo>
                    <a:pt x="1325" y="1031"/>
                    <a:pt x="1031" y="1326"/>
                    <a:pt x="668" y="1326"/>
                  </a:cubicBezTo>
                  <a:cubicBezTo>
                    <a:pt x="295" y="1326"/>
                    <a:pt x="0" y="1031"/>
                    <a:pt x="0" y="658"/>
                  </a:cubicBezTo>
                  <a:cubicBezTo>
                    <a:pt x="0" y="295"/>
                    <a:pt x="295" y="1"/>
                    <a:pt x="668" y="1"/>
                  </a:cubicBezTo>
                  <a:cubicBezTo>
                    <a:pt x="1031" y="1"/>
                    <a:pt x="1325" y="295"/>
                    <a:pt x="1325" y="658"/>
                  </a:cubicBezTo>
                  <a:close/>
                </a:path>
              </a:pathLst>
            </a:custGeom>
            <a:solidFill>
              <a:srgbClr val="1F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 rot="-1353104">
              <a:off x="6874773" y="3941535"/>
              <a:ext cx="57331" cy="57371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1453" y="727"/>
                  </a:moveTo>
                  <a:cubicBezTo>
                    <a:pt x="1453" y="1120"/>
                    <a:pt x="1129" y="1453"/>
                    <a:pt x="727" y="1453"/>
                  </a:cubicBezTo>
                  <a:cubicBezTo>
                    <a:pt x="334" y="1453"/>
                    <a:pt x="0" y="1129"/>
                    <a:pt x="0" y="727"/>
                  </a:cubicBezTo>
                  <a:cubicBezTo>
                    <a:pt x="0" y="334"/>
                    <a:pt x="324" y="1"/>
                    <a:pt x="727" y="1"/>
                  </a:cubicBezTo>
                  <a:cubicBezTo>
                    <a:pt x="1129" y="1"/>
                    <a:pt x="1453" y="325"/>
                    <a:pt x="1453" y="727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 rot="-1931164">
              <a:off x="6634029" y="3742024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639" h="639" extrusionOk="0">
                  <a:moveTo>
                    <a:pt x="639" y="314"/>
                  </a:moveTo>
                  <a:cubicBezTo>
                    <a:pt x="639" y="491"/>
                    <a:pt x="492" y="638"/>
                    <a:pt x="315" y="638"/>
                  </a:cubicBezTo>
                  <a:cubicBezTo>
                    <a:pt x="138" y="638"/>
                    <a:pt x="1" y="491"/>
                    <a:pt x="1" y="314"/>
                  </a:cubicBezTo>
                  <a:cubicBezTo>
                    <a:pt x="1" y="138"/>
                    <a:pt x="138" y="0"/>
                    <a:pt x="315" y="0"/>
                  </a:cubicBezTo>
                  <a:cubicBezTo>
                    <a:pt x="492" y="0"/>
                    <a:pt x="639" y="138"/>
                    <a:pt x="639" y="314"/>
                  </a:cubicBezTo>
                  <a:close/>
                </a:path>
              </a:pathLst>
            </a:custGeom>
            <a:solidFill>
              <a:srgbClr val="FFFFFF">
                <a:alpha val="4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36434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jagram toka: Ručni unos 6"/>
          <p:cNvSpPr/>
          <p:nvPr/>
        </p:nvSpPr>
        <p:spPr>
          <a:xfrm>
            <a:off x="5664994" y="183594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91" y="1464310"/>
            <a:ext cx="4926764" cy="26886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 SemiCondensed" panose="020B0502040204020203" pitchFamily="34" charset="0"/>
              </a:rPr>
              <a:t>tri planeta u planetarnom sustavu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>
                <a:latin typeface="Bahnschrift Light SemiCondensed" panose="020B0502040204020203" pitchFamily="34" charset="0"/>
              </a:rPr>
              <a:t>planet </a:t>
            </a:r>
            <a:r>
              <a:rPr lang="hr-HR" sz="2000" b="1" dirty="0">
                <a:latin typeface="Bahnschrift Light SemiCondensed" panose="020B0502040204020203" pitchFamily="34" charset="0"/>
              </a:rPr>
              <a:t>PSR B1257+12b </a:t>
            </a:r>
            <a:r>
              <a:rPr lang="hr-HR" sz="20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(</a:t>
            </a:r>
            <a:r>
              <a:rPr lang="hr-HR" sz="2000" b="1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Poltergeist</a:t>
            </a:r>
            <a:r>
              <a:rPr lang="hr-HR" sz="20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terestrički</a:t>
            </a: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planet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male veličine (trećina Zemljine)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podložan radijaciji iz zvijezdine kore</a:t>
            </a:r>
            <a:endParaRPr lang="hr-HR" sz="1700" dirty="0">
              <a:latin typeface="Bahnschrift Light SemiCondensed" panose="020B0502040204020203" pitchFamily="34" charset="0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jedini otkriven </a:t>
            </a:r>
            <a:r>
              <a:rPr lang="hr-HR" sz="17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astrometrijom</a:t>
            </a:r>
            <a:endParaRPr lang="hr-HR" sz="17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0" y="105631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PRVI MEĐU JEDNAKIMA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894328" y="2204503"/>
            <a:ext cx="244169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PSR B1257+12 (pulsar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~ 2000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g.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Blip>
                <a:blip r:embed="rId2"/>
              </a:buBlip>
            </a:pPr>
            <a:r>
              <a:rPr lang="hr-HR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astrometrija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ijagram toka: Ručni unos 7"/>
          <p:cNvSpPr/>
          <p:nvPr/>
        </p:nvSpPr>
        <p:spPr>
          <a:xfrm>
            <a:off x="5729289" y="1898694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xoplanets.nasa.gov/system/planets/planet_images/7134_PSR_B1257_1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0" y="0"/>
            <a:ext cx="111637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/>
                </a:solidFill>
                <a:latin typeface="Agency FB" panose="020B0503020202020204" pitchFamily="34" charset="0"/>
              </a:rPr>
              <a:t>https://exoplanets.nasa.gov/eyes-on-exoplanets/?destinations=/alien-worlds/strange-new-worlds/#/planet/PSR_B1257+12_b/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76572" y="4536222"/>
            <a:ext cx="2502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Slika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1. -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hipotetski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prikaz</a:t>
            </a:r>
            <a:r>
              <a:rPr lang="en-US" sz="12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Poltergeista</a:t>
            </a:r>
            <a:endParaRPr lang="en-US" sz="1200" i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3564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5367A53-D209-467B-9A4C-FA7DE3825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570" y="1504644"/>
            <a:ext cx="7710300" cy="3651600"/>
          </a:xfrm>
        </p:spPr>
        <p:txBody>
          <a:bodyPr/>
          <a:lstStyle/>
          <a:p>
            <a:pPr marL="114300" indent="0" algn="r">
              <a:buNone/>
            </a:pPr>
            <a:r>
              <a:rPr lang="hr-HR" sz="2400" dirty="0" err="1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egzoplanet</a:t>
            </a:r>
            <a:r>
              <a:rPr lang="hr-HR" sz="2400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Kepler-452 b</a:t>
            </a:r>
          </a:p>
          <a:p>
            <a:pPr marL="114300" indent="0" algn="r">
              <a:buNone/>
            </a:pPr>
            <a:endParaRPr lang="hr-HR" sz="2400" dirty="0">
              <a:solidFill>
                <a:srgbClr val="FFFFFF"/>
              </a:solidFill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super-Zemlja</a:t>
            </a:r>
            <a:endParaRPr lang="hr-HR" sz="17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približna Zemljina veličina i masa</a:t>
            </a:r>
            <a:endParaRPr lang="hr-HR" sz="17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nastanjiva zona </a:t>
            </a:r>
            <a:endParaRPr lang="hr-HR" sz="17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 lvl="1" algn="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rgbClr val="FFFFFF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zvijezda slična našoj</a:t>
            </a:r>
            <a:endParaRPr lang="hr-HR" sz="1700" dirty="0"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sz="1600" dirty="0">
              <a:solidFill>
                <a:srgbClr val="FFFFFF"/>
              </a:solidFill>
            </a:endParaRPr>
          </a:p>
          <a:p>
            <a:pPr marL="596900" lvl="1" indent="0">
              <a:buNone/>
            </a:pPr>
            <a:endParaRPr lang="hr-HR" sz="1600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D8DEE4E-6B58-4182-A69E-79C38DD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51" y="130038"/>
            <a:ext cx="7710300" cy="572700"/>
          </a:xfrm>
        </p:spPr>
        <p:txBody>
          <a:bodyPr/>
          <a:lstStyle/>
          <a:p>
            <a:r>
              <a:rPr lang="hr-HR" sz="4800" dirty="0">
                <a:latin typeface="Bahnschrift SemiBold Condensed" panose="020B0502040204020203" pitchFamily="34" charset="0"/>
              </a:rPr>
              <a:t>ZEMLJA 2.0</a:t>
            </a:r>
          </a:p>
        </p:txBody>
      </p:sp>
      <p:sp>
        <p:nvSpPr>
          <p:cNvPr id="4" name="Dijagram toka: Ručni unos 3"/>
          <p:cNvSpPr/>
          <p:nvPr/>
        </p:nvSpPr>
        <p:spPr>
          <a:xfrm flipH="1">
            <a:off x="792957" y="1898694"/>
            <a:ext cx="2900362" cy="1450182"/>
          </a:xfrm>
          <a:prstGeom prst="flowChartManualInp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jagram toka: Ručni unos 4"/>
          <p:cNvSpPr/>
          <p:nvPr/>
        </p:nvSpPr>
        <p:spPr>
          <a:xfrm flipH="1">
            <a:off x="864396" y="1755819"/>
            <a:ext cx="2907506" cy="1501732"/>
          </a:xfrm>
          <a:prstGeom prst="flowChartManualInpu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982216" y="2212615"/>
            <a:ext cx="2521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Kepler-452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~ 2000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svjetlosnih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god.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tranzitna metoda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5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arth's Atmosphere Class by Slidesgo">
  <a:themeElements>
    <a:clrScheme name="Simple Light">
      <a:dk1>
        <a:srgbClr val="FFFFFF"/>
      </a:dk1>
      <a:lt1>
        <a:srgbClr val="979797"/>
      </a:lt1>
      <a:dk2>
        <a:srgbClr val="000000"/>
      </a:dk2>
      <a:lt2>
        <a:srgbClr val="061A38"/>
      </a:lt2>
      <a:accent1>
        <a:srgbClr val="052E3A"/>
      </a:accent1>
      <a:accent2>
        <a:srgbClr val="0088D3"/>
      </a:accent2>
      <a:accent3>
        <a:srgbClr val="00C970"/>
      </a:accent3>
      <a:accent4>
        <a:srgbClr val="740FA3"/>
      </a:accent4>
      <a:accent5>
        <a:srgbClr val="FF3121"/>
      </a:accent5>
      <a:accent6>
        <a:srgbClr val="FF9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600</Words>
  <Application>Microsoft Office PowerPoint</Application>
  <PresentationFormat>Prikaz na zaslonu (16:9)</PresentationFormat>
  <Paragraphs>121</Paragraphs>
  <Slides>23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1" baseType="lpstr">
      <vt:lpstr>Agency FB</vt:lpstr>
      <vt:lpstr>Bahnschrift SemiLight Condensed</vt:lpstr>
      <vt:lpstr>Barlow</vt:lpstr>
      <vt:lpstr>Arial</vt:lpstr>
      <vt:lpstr>Bahnschrift Light SemiCondensed</vt:lpstr>
      <vt:lpstr>Anton</vt:lpstr>
      <vt:lpstr>Bahnschrift SemiBold Condensed</vt:lpstr>
      <vt:lpstr>Earth's Atmosphere Class by Slidesgo</vt:lpstr>
      <vt:lpstr>EGZOPLANETI</vt:lpstr>
      <vt:lpstr>O PLANETIMA</vt:lpstr>
      <vt:lpstr>O PLANETIMA</vt:lpstr>
      <vt:lpstr>PLANETI IZVAN SUNČEVA SUSTAVA</vt:lpstr>
      <vt:lpstr>PowerPoint prezentacija</vt:lpstr>
      <vt:lpstr>02</vt:lpstr>
      <vt:lpstr>PRVI MEĐU JEDNAKIMA</vt:lpstr>
      <vt:lpstr>PowerPoint prezentacija</vt:lpstr>
      <vt:lpstr>ZEMLJA 2.0</vt:lpstr>
      <vt:lpstr>PowerPoint prezentacija</vt:lpstr>
      <vt:lpstr>JAJASTI EGZOPLANET</vt:lpstr>
      <vt:lpstr>PowerPoint prezentacija</vt:lpstr>
      <vt:lpstr>LJEPOTOM ZAVARAVAJUĆI PLANET</vt:lpstr>
      <vt:lpstr>PowerPoint prezentacija</vt:lpstr>
      <vt:lpstr>INSPIRACIJA IZA ZVJEZDANIH RATOVA</vt:lpstr>
      <vt:lpstr>PowerPoint prezentacija</vt:lpstr>
      <vt:lpstr>DOMORODAČKI PLANET</vt:lpstr>
      <vt:lpstr>PowerPoint prezentacija</vt:lpstr>
      <vt:lpstr>PROPALA ZVIJEZDA</vt:lpstr>
      <vt:lpstr>PowerPoint prezentacija</vt:lpstr>
      <vt:lpstr>DIJAMANTNI DIV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EGZOPLANETI</dc:title>
  <dc:creator>Ivan Bilać</dc:creator>
  <cp:lastModifiedBy>Mirta Lulić</cp:lastModifiedBy>
  <cp:revision>28</cp:revision>
  <dcterms:modified xsi:type="dcterms:W3CDTF">2022-10-12T08:31:41Z</dcterms:modified>
</cp:coreProperties>
</file>