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4" r:id="rId3"/>
    <p:sldId id="257" r:id="rId4"/>
    <p:sldId id="271" r:id="rId5"/>
    <p:sldId id="258" r:id="rId6"/>
    <p:sldId id="259" r:id="rId7"/>
    <p:sldId id="260" r:id="rId8"/>
    <p:sldId id="261" r:id="rId9"/>
    <p:sldId id="265" r:id="rId10"/>
    <p:sldId id="269" r:id="rId11"/>
    <p:sldId id="262" r:id="rId12"/>
    <p:sldId id="263" r:id="rId13"/>
    <p:sldId id="266" r:id="rId14"/>
    <p:sldId id="268" r:id="rId15"/>
    <p:sldId id="270" r:id="rId16"/>
    <p:sldId id="272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3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75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52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30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00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269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521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80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49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25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93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8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43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8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75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78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49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F7C3A7-D6F6-4D38-A7C3-B72967BB81A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9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9E5637EC-F92B-55CA-C31B-3C2FC2FB7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1309" r="-1" b="-1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0594E66-9D99-854C-2311-28C0C79487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63575"/>
            <a:ext cx="6070600" cy="1306513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Najve</a:t>
            </a:r>
            <a:r>
              <a:rPr lang="hr-HR" sz="3400">
                <a:solidFill>
                  <a:srgbClr val="FFFFFF"/>
                </a:solidFill>
              </a:rPr>
              <a:t>ći misteriji kozmologije i astronomije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6CFB4D-E248-BFA9-CDA1-B05BE6044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272" y="9996036"/>
            <a:ext cx="745701" cy="226533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B4CACD4-EDEE-9009-A861-C2C5D05D2C27}"/>
              </a:ext>
            </a:extLst>
          </p:cNvPr>
          <p:cNvSpPr txBox="1"/>
          <p:nvPr/>
        </p:nvSpPr>
        <p:spPr>
          <a:xfrm>
            <a:off x="9051235" y="663575"/>
            <a:ext cx="183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Ante Blažević, 3.b</a:t>
            </a:r>
          </a:p>
        </p:txBody>
      </p:sp>
    </p:spTree>
    <p:extLst>
      <p:ext uri="{BB962C8B-B14F-4D97-AF65-F5344CB8AC3E}">
        <p14:creationId xmlns:p14="http://schemas.microsoft.com/office/powerpoint/2010/main" val="296019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438CEF-A8A4-A5E1-A2F2-9386B913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/>
              <a:t>Tamna energija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C5A41-65B0-EBC0-1A72-CCB767DB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/>
              <a:t>Energija zbog koje širenje svemira ubrzava</a:t>
            </a:r>
          </a:p>
          <a:p>
            <a:r>
              <a:rPr lang="hr-HR"/>
              <a:t>68% ukupne energije svemira</a:t>
            </a:r>
          </a:p>
          <a:p>
            <a:r>
              <a:rPr lang="hr-HR"/>
              <a:t>Kozmološka konstanta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949FB9A4-AB57-8020-4F0F-962ECE3F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056" y="796413"/>
            <a:ext cx="6038985" cy="510294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8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685D80-2AF2-87E6-84F0-3B6E39F6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/>
              <a:t>Maunderov</a:t>
            </a:r>
            <a:r>
              <a:rPr lang="hr-HR" dirty="0"/>
              <a:t> Minimum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1BC6A5-AE1E-D981-B305-6B382FB2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A096C0-923C-FE4F-FB50-F09C2127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57" y="2216712"/>
            <a:ext cx="7952501" cy="33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0E7BC-2171-2867-35DD-0D39614B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>
            <a:normAutofit/>
          </a:bodyPr>
          <a:lstStyle/>
          <a:p>
            <a:r>
              <a:rPr lang="hr-HR" dirty="0" err="1"/>
              <a:t>Tabijina</a:t>
            </a:r>
            <a:r>
              <a:rPr lang="hr-HR" dirty="0"/>
              <a:t> zvijezda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836A36-73E1-1C78-A4FC-C872839A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55" y="2142067"/>
            <a:ext cx="4099947" cy="3649133"/>
          </a:xfrm>
        </p:spPr>
        <p:txBody>
          <a:bodyPr>
            <a:normAutofit/>
          </a:bodyPr>
          <a:lstStyle/>
          <a:p>
            <a:r>
              <a:rPr lang="hr-HR" dirty="0"/>
              <a:t>Fluktuacija svjetlosti – 22%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3B0DB6F-232F-45D5-6320-8F80E73C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9" y="639098"/>
            <a:ext cx="4786532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f Aliens Are Causing Weird Dimming of 'Tabby's Star,' They Aren't Using  Lasers to Do It | Live Science">
            <a:extLst>
              <a:ext uri="{FF2B5EF4-FFF2-40B4-BE49-F238E27FC236}">
                <a16:creationId xmlns:a16="http://schemas.microsoft.com/office/drawing/2014/main" id="{32701E6F-8D34-2B99-A4D8-24A84D9F8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9" y="3522111"/>
            <a:ext cx="4786531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8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376DB-7F47-E844-3891-AEFE8611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 dirty="0" err="1"/>
              <a:t>Przybylskijeva</a:t>
            </a:r>
            <a:r>
              <a:rPr lang="hr-HR" dirty="0"/>
              <a:t> zvijezda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380B9F-1E54-A96B-BEE8-B96A0F9E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dirty="0"/>
              <a:t>Otkrivena 1961.</a:t>
            </a:r>
          </a:p>
          <a:p>
            <a:r>
              <a:rPr lang="hr-HR" dirty="0"/>
              <a:t>Nuklearni materijal</a:t>
            </a:r>
          </a:p>
          <a:p>
            <a:r>
              <a:rPr lang="hr-HR" dirty="0"/>
              <a:t>Teški metali koji još nisu </a:t>
            </a:r>
            <a:r>
              <a:rPr lang="hr-HR" dirty="0" err="1"/>
              <a:t>otrkiveni</a:t>
            </a:r>
            <a:endParaRPr lang="hr-HR" dirty="0"/>
          </a:p>
          <a:p>
            <a:r>
              <a:rPr lang="hr-HR" dirty="0"/>
              <a:t>Vanzemaljci</a:t>
            </a:r>
          </a:p>
          <a:p>
            <a:r>
              <a:rPr lang="hr-HR" dirty="0"/>
              <a:t>Lokalna supernova</a:t>
            </a:r>
          </a:p>
          <a:p>
            <a:endParaRPr lang="hr-HR" dirty="0"/>
          </a:p>
        </p:txBody>
      </p:sp>
      <p:pic>
        <p:nvPicPr>
          <p:cNvPr id="7170" name="Picture 2" descr="Przybylski's Star">
            <a:extLst>
              <a:ext uri="{FF2B5EF4-FFF2-40B4-BE49-F238E27FC236}">
                <a16:creationId xmlns:a16="http://schemas.microsoft.com/office/drawing/2014/main" id="{995221FD-2D4C-C44A-B6B3-F3E6CAB4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077" y="796413"/>
            <a:ext cx="5102943" cy="510294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4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7E831-8DDF-23CE-A5C8-69E3EE99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 dirty="0" err="1"/>
              <a:t>Fast</a:t>
            </a:r>
            <a:r>
              <a:rPr lang="hr-HR" dirty="0"/>
              <a:t> radio </a:t>
            </a:r>
            <a:r>
              <a:rPr lang="hr-HR" dirty="0" err="1"/>
              <a:t>bursts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FCFB18-572F-EB0A-3B25-E5F5751AD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dirty="0"/>
              <a:t>Otkriveni 2007.</a:t>
            </a:r>
          </a:p>
          <a:p>
            <a:r>
              <a:rPr lang="hr-HR" dirty="0"/>
              <a:t>Radio </a:t>
            </a:r>
            <a:r>
              <a:rPr lang="hr-HR" dirty="0" err="1"/>
              <a:t>pulsevi</a:t>
            </a:r>
            <a:endParaRPr lang="hr-HR" dirty="0"/>
          </a:p>
          <a:p>
            <a:r>
              <a:rPr lang="hr-HR" dirty="0"/>
              <a:t>&lt;1ms – 3s</a:t>
            </a:r>
          </a:p>
          <a:p>
            <a:r>
              <a:rPr lang="hr-HR" dirty="0" err="1"/>
              <a:t>Magnetari</a:t>
            </a:r>
            <a:endParaRPr lang="hr-HR" dirty="0"/>
          </a:p>
          <a:p>
            <a:endParaRPr lang="hr-HR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3CA496FA-27D1-F145-24E2-16665921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752" y="1092515"/>
            <a:ext cx="6095593" cy="451073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9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3F91E-B026-4C33-6EB7-5A799F68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r>
              <a:rPr lang="hr-HR" dirty="0"/>
              <a:t>Crne rupe	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78D3D4-1076-497B-A04A-CC4B0C26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81873" cy="3649133"/>
          </a:xfrm>
        </p:spPr>
        <p:txBody>
          <a:bodyPr>
            <a:normAutofit/>
          </a:bodyPr>
          <a:lstStyle/>
          <a:p>
            <a:r>
              <a:rPr lang="hr-HR" dirty="0"/>
              <a:t>„No </a:t>
            </a:r>
            <a:r>
              <a:rPr lang="hr-HR" dirty="0" err="1"/>
              <a:t>hair</a:t>
            </a:r>
            <a:r>
              <a:rPr lang="hr-HR" dirty="0"/>
              <a:t>” teorem</a:t>
            </a:r>
          </a:p>
          <a:p>
            <a:pPr lvl="1"/>
            <a:r>
              <a:rPr lang="hr-HR" dirty="0"/>
              <a:t>Unutarnja struktura</a:t>
            </a:r>
          </a:p>
          <a:p>
            <a:pPr lvl="1"/>
            <a:r>
              <a:rPr lang="hr-HR" dirty="0"/>
              <a:t>Masa, elektricitet, kutni moment</a:t>
            </a:r>
          </a:p>
          <a:p>
            <a:r>
              <a:rPr lang="hr-HR" dirty="0"/>
              <a:t>Singularnost</a:t>
            </a:r>
          </a:p>
          <a:p>
            <a:pPr marL="457200" lvl="1" indent="0">
              <a:buNone/>
            </a:pPr>
            <a:endParaRPr lang="hr-HR" dirty="0"/>
          </a:p>
          <a:p>
            <a:pPr lvl="2"/>
            <a:endParaRPr lang="hr-HR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590820A0-B14B-4F1C-8DDA-174AC2B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036" name="Freeform 98">
              <a:extLst>
                <a:ext uri="{FF2B5EF4-FFF2-40B4-BE49-F238E27FC236}">
                  <a16:creationId xmlns:a16="http://schemas.microsoft.com/office/drawing/2014/main" id="{A0B952A8-34E8-46AE-B7EC-D9FB3BF1E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77C0821D-1BFC-498C-BEE4-6CE6B6B2C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8CAE6635-A640-4DF6-8A57-8989A6B7B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BA16D7B4-883D-4B71-A28E-8BDCD687E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B72A9B10-2C9E-4DDF-8C99-874229A49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6EF75B38-CC94-4DE1-A968-D9E320A92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F0E9350D-D958-4D62-8379-58ADFF954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61CA4590-01F5-4F10-A727-F0EE16FD3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34D2BBC3-F36B-4D06-BCA7-F71AD6698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09AD5E0B-9B13-4228-A23D-83F17DD0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3E153321-B19E-4FA5-8A22-05A91F2AC4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8CB9B077-591C-4298-888F-32BB6D0A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F6FAFF7A-3D2E-40E1-961C-C2875D67D3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37AB21FA-AE5F-4714-968F-356DEE791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6A657826-1C0D-47DD-9B11-E93A32B64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C0DC7092-7C59-441C-9840-7163FAB2D6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356E4341-2683-4149-A265-F498A3B79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>
                <a:extLst>
                  <a:ext uri="{FF2B5EF4-FFF2-40B4-BE49-F238E27FC236}">
                    <a16:creationId xmlns:a16="http://schemas.microsoft.com/office/drawing/2014/main" id="{12D68886-7F13-46BC-9D15-BAF1B45EC3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B17C4A21-61C9-400C-B013-440B0338B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DB85B97-7A10-452C-95EB-4CBC73A72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C5A1D773-A4DC-4A3D-BB9D-E056BAC3B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9A7184E7-1D5B-4687-8ADC-B776C1EFB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332D3DC5-864B-4B44-9E09-2FE1AD048A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50DB5CCD-3BBF-45CE-B561-4579A82BD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81DD1944-44B9-4A99-A105-7C364538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>
                <a:extLst>
                  <a:ext uri="{FF2B5EF4-FFF2-40B4-BE49-F238E27FC236}">
                    <a16:creationId xmlns:a16="http://schemas.microsoft.com/office/drawing/2014/main" id="{45ACDF35-7550-4E16-9914-613447CC0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3BE9C83A-DEB3-4D63-A163-8223B6814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76FFC901-4314-4DC8-BCF5-34E1ACC59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ACA1D64-7220-4CB4-9BF1-69B45B4822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E565C435-F20D-4ACD-921E-A46F19D671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988848F1-0711-4763-BC8B-76970B5C8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F1F2F9F-1FE7-4945-95B9-09731BE95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FD030805-517F-4B88-A49B-B0E89A0A9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>
                <a:extLst>
                  <a:ext uri="{FF2B5EF4-FFF2-40B4-BE49-F238E27FC236}">
                    <a16:creationId xmlns:a16="http://schemas.microsoft.com/office/drawing/2014/main" id="{A51D02D9-7DCC-42F6-BBD4-62F841ED4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>
                <a:extLst>
                  <a:ext uri="{FF2B5EF4-FFF2-40B4-BE49-F238E27FC236}">
                    <a16:creationId xmlns:a16="http://schemas.microsoft.com/office/drawing/2014/main" id="{70B07484-4B4C-4B4E-9841-E455CCF1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>
                <a:extLst>
                  <a:ext uri="{FF2B5EF4-FFF2-40B4-BE49-F238E27FC236}">
                    <a16:creationId xmlns:a16="http://schemas.microsoft.com/office/drawing/2014/main" id="{3183CA18-F3C2-4329-AC85-63B53C6A6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>
                <a:extLst>
                  <a:ext uri="{FF2B5EF4-FFF2-40B4-BE49-F238E27FC236}">
                    <a16:creationId xmlns:a16="http://schemas.microsoft.com/office/drawing/2014/main" id="{5F40AEE3-A69A-4F08-95EC-D4427E2461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Straight Connector 1072">
                <a:extLst>
                  <a:ext uri="{FF2B5EF4-FFF2-40B4-BE49-F238E27FC236}">
                    <a16:creationId xmlns:a16="http://schemas.microsoft.com/office/drawing/2014/main" id="{192C26C7-E36B-4C29-9C8B-963C7C350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>
                <a:extLst>
                  <a:ext uri="{FF2B5EF4-FFF2-40B4-BE49-F238E27FC236}">
                    <a16:creationId xmlns:a16="http://schemas.microsoft.com/office/drawing/2014/main" id="{EA2AB60F-895F-49A6-A514-5EDE49E67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>
                <a:extLst>
                  <a:ext uri="{FF2B5EF4-FFF2-40B4-BE49-F238E27FC236}">
                    <a16:creationId xmlns:a16="http://schemas.microsoft.com/office/drawing/2014/main" id="{2A53213F-862F-474E-9DE6-F06F3F344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8D556880-E892-4297-B930-959E868A1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F786BA14-25A0-4244-92EE-40B324E323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54A8FE26-68CA-4ED2-AC18-175CCD3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>
                <a:extLst>
                  <a:ext uri="{FF2B5EF4-FFF2-40B4-BE49-F238E27FC236}">
                    <a16:creationId xmlns:a16="http://schemas.microsoft.com/office/drawing/2014/main" id="{A02032B0-7225-492F-A909-4A5FA8B1C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>
                <a:extLst>
                  <a:ext uri="{FF2B5EF4-FFF2-40B4-BE49-F238E27FC236}">
                    <a16:creationId xmlns:a16="http://schemas.microsoft.com/office/drawing/2014/main" id="{1AA3885E-E420-40C5-8B05-E5167027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>
                <a:extLst>
                  <a:ext uri="{FF2B5EF4-FFF2-40B4-BE49-F238E27FC236}">
                    <a16:creationId xmlns:a16="http://schemas.microsoft.com/office/drawing/2014/main" id="{DA973D3B-A048-46C9-8DA7-6792F2F94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>
                <a:extLst>
                  <a:ext uri="{FF2B5EF4-FFF2-40B4-BE49-F238E27FC236}">
                    <a16:creationId xmlns:a16="http://schemas.microsoft.com/office/drawing/2014/main" id="{7BAEE237-4C03-4C0B-9951-EB14A5362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>
                <a:extLst>
                  <a:ext uri="{FF2B5EF4-FFF2-40B4-BE49-F238E27FC236}">
                    <a16:creationId xmlns:a16="http://schemas.microsoft.com/office/drawing/2014/main" id="{4E1D87A6-7BC8-4BD7-A2B9-B64555B7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>
                <a:extLst>
                  <a:ext uri="{FF2B5EF4-FFF2-40B4-BE49-F238E27FC236}">
                    <a16:creationId xmlns:a16="http://schemas.microsoft.com/office/drawing/2014/main" id="{617DFB34-0FF3-45E0-86D1-14367FD4E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>
                <a:extLst>
                  <a:ext uri="{FF2B5EF4-FFF2-40B4-BE49-F238E27FC236}">
                    <a16:creationId xmlns:a16="http://schemas.microsoft.com/office/drawing/2014/main" id="{FB72F8F4-90B4-4099-B7E7-4F060A017D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>
                <a:extLst>
                  <a:ext uri="{FF2B5EF4-FFF2-40B4-BE49-F238E27FC236}">
                    <a16:creationId xmlns:a16="http://schemas.microsoft.com/office/drawing/2014/main" id="{59A58548-CA86-4B09-9534-0B9F46F1C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>
                <a:extLst>
                  <a:ext uri="{FF2B5EF4-FFF2-40B4-BE49-F238E27FC236}">
                    <a16:creationId xmlns:a16="http://schemas.microsoft.com/office/drawing/2014/main" id="{1395729B-8C0E-41B8-B3ED-3E25B3289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A3910024-5A98-44CB-96D6-6F18BEE2B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>
                <a:extLst>
                  <a:ext uri="{FF2B5EF4-FFF2-40B4-BE49-F238E27FC236}">
                    <a16:creationId xmlns:a16="http://schemas.microsoft.com/office/drawing/2014/main" id="{271B185B-BD9C-4F33-A1CA-8053DC4F1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:a16="http://schemas.microsoft.com/office/drawing/2014/main" id="{7D04AC18-163B-4734-89C3-160679520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F08A3168-5207-4A96-AF77-4442A6DD4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>
                <a:extLst>
                  <a:ext uri="{FF2B5EF4-FFF2-40B4-BE49-F238E27FC236}">
                    <a16:creationId xmlns:a16="http://schemas.microsoft.com/office/drawing/2014/main" id="{F103104E-3B79-4584-BC67-161734567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>
                <a:extLst>
                  <a:ext uri="{FF2B5EF4-FFF2-40B4-BE49-F238E27FC236}">
                    <a16:creationId xmlns:a16="http://schemas.microsoft.com/office/drawing/2014/main" id="{DAE2661F-465D-44F7-832A-93816854D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>
                <a:extLst>
                  <a:ext uri="{FF2B5EF4-FFF2-40B4-BE49-F238E27FC236}">
                    <a16:creationId xmlns:a16="http://schemas.microsoft.com/office/drawing/2014/main" id="{26351CA6-C76B-4C66-9378-C385BBE40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>
                <a:extLst>
                  <a:ext uri="{FF2B5EF4-FFF2-40B4-BE49-F238E27FC236}">
                    <a16:creationId xmlns:a16="http://schemas.microsoft.com/office/drawing/2014/main" id="{242756B9-0921-4B55-B129-1C794D4FD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737841ED-C77C-4824-BBDB-A4AD5CC4C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>
                <a:extLst>
                  <a:ext uri="{FF2B5EF4-FFF2-40B4-BE49-F238E27FC236}">
                    <a16:creationId xmlns:a16="http://schemas.microsoft.com/office/drawing/2014/main" id="{04E74C45-8542-46B2-AAA4-974909068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2B975665-5AAD-40D4-AC00-1047ED659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>
                <a:extLst>
                  <a:ext uri="{FF2B5EF4-FFF2-40B4-BE49-F238E27FC236}">
                    <a16:creationId xmlns:a16="http://schemas.microsoft.com/office/drawing/2014/main" id="{B046CFA9-FF2B-4D62-8063-8D68FF480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>
                <a:extLst>
                  <a:ext uri="{FF2B5EF4-FFF2-40B4-BE49-F238E27FC236}">
                    <a16:creationId xmlns:a16="http://schemas.microsoft.com/office/drawing/2014/main" id="{E50C0FC6-86F2-4AAC-9174-25FB83DA6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88652921-868F-4CCF-B70C-034DAD2E7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>
                <a:extLst>
                  <a:ext uri="{FF2B5EF4-FFF2-40B4-BE49-F238E27FC236}">
                    <a16:creationId xmlns:a16="http://schemas.microsoft.com/office/drawing/2014/main" id="{02A55E7D-1C8A-4438-A99F-3ACAC87A7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>
                <a:extLst>
                  <a:ext uri="{FF2B5EF4-FFF2-40B4-BE49-F238E27FC236}">
                    <a16:creationId xmlns:a16="http://schemas.microsoft.com/office/drawing/2014/main" id="{43610C07-2EF7-4475-AF6C-9CA4C0645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>
                <a:extLst>
                  <a:ext uri="{FF2B5EF4-FFF2-40B4-BE49-F238E27FC236}">
                    <a16:creationId xmlns:a16="http://schemas.microsoft.com/office/drawing/2014/main" id="{B17D69AF-D03D-4514-A534-475B17591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>
                <a:extLst>
                  <a:ext uri="{FF2B5EF4-FFF2-40B4-BE49-F238E27FC236}">
                    <a16:creationId xmlns:a16="http://schemas.microsoft.com/office/drawing/2014/main" id="{570FDC14-72EE-470D-876E-651741365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>
                <a:extLst>
                  <a:ext uri="{FF2B5EF4-FFF2-40B4-BE49-F238E27FC236}">
                    <a16:creationId xmlns:a16="http://schemas.microsoft.com/office/drawing/2014/main" id="{8BEAC2A8-991D-4B96-ABE3-9A32625B22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>
                <a:extLst>
                  <a:ext uri="{FF2B5EF4-FFF2-40B4-BE49-F238E27FC236}">
                    <a16:creationId xmlns:a16="http://schemas.microsoft.com/office/drawing/2014/main" id="{E4FDD02D-2AD2-4A6C-BBC9-15591F457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>
                <a:extLst>
                  <a:ext uri="{FF2B5EF4-FFF2-40B4-BE49-F238E27FC236}">
                    <a16:creationId xmlns:a16="http://schemas.microsoft.com/office/drawing/2014/main" id="{F6844DDA-5D96-4DEA-A208-28BBA3590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>
                <a:extLst>
                  <a:ext uri="{FF2B5EF4-FFF2-40B4-BE49-F238E27FC236}">
                    <a16:creationId xmlns:a16="http://schemas.microsoft.com/office/drawing/2014/main" id="{A96F2E86-56F4-4B0C-8D83-55D2865C87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>
                <a:extLst>
                  <a:ext uri="{FF2B5EF4-FFF2-40B4-BE49-F238E27FC236}">
                    <a16:creationId xmlns:a16="http://schemas.microsoft.com/office/drawing/2014/main" id="{C193D075-DE33-4AD6-937B-FC2912872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>
                <a:extLst>
                  <a:ext uri="{FF2B5EF4-FFF2-40B4-BE49-F238E27FC236}">
                    <a16:creationId xmlns:a16="http://schemas.microsoft.com/office/drawing/2014/main" id="{B59EA056-638E-430D-AE76-796F1ED38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>
                <a:extLst>
                  <a:ext uri="{FF2B5EF4-FFF2-40B4-BE49-F238E27FC236}">
                    <a16:creationId xmlns:a16="http://schemas.microsoft.com/office/drawing/2014/main" id="{8D75FB12-06AB-46A1-BFE4-D16F35625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>
                <a:extLst>
                  <a:ext uri="{FF2B5EF4-FFF2-40B4-BE49-F238E27FC236}">
                    <a16:creationId xmlns:a16="http://schemas.microsoft.com/office/drawing/2014/main" id="{351D4855-B924-45D6-A884-31A6BC963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>
                <a:extLst>
                  <a:ext uri="{FF2B5EF4-FFF2-40B4-BE49-F238E27FC236}">
                    <a16:creationId xmlns:a16="http://schemas.microsoft.com/office/drawing/2014/main" id="{8397D34C-609D-44DB-AFF8-75858A4F31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>
                <a:extLst>
                  <a:ext uri="{FF2B5EF4-FFF2-40B4-BE49-F238E27FC236}">
                    <a16:creationId xmlns:a16="http://schemas.microsoft.com/office/drawing/2014/main" id="{2EA17769-C4B1-4138-875F-A58D5D8497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3B02E948-8CD2-4C3C-9E5D-262DAC3C9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118" name="Freeform 17">
              <a:extLst>
                <a:ext uri="{FF2B5EF4-FFF2-40B4-BE49-F238E27FC236}">
                  <a16:creationId xmlns:a16="http://schemas.microsoft.com/office/drawing/2014/main" id="{F8E025EC-8201-4DC5-B858-C2EEA8121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5D00349E-7825-4D5D-81A3-6A5FB2D95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2B0493F4-7EE3-40BC-9693-4C301169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>
                <a:extLst>
                  <a:ext uri="{FF2B5EF4-FFF2-40B4-BE49-F238E27FC236}">
                    <a16:creationId xmlns:a16="http://schemas.microsoft.com/office/drawing/2014/main" id="{05D627BB-BD2B-4E33-837E-94DABD948C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>
                <a:extLst>
                  <a:ext uri="{FF2B5EF4-FFF2-40B4-BE49-F238E27FC236}">
                    <a16:creationId xmlns:a16="http://schemas.microsoft.com/office/drawing/2014/main" id="{0948FD7F-4A95-419F-9592-F1AE43EB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>
                <a:extLst>
                  <a:ext uri="{FF2B5EF4-FFF2-40B4-BE49-F238E27FC236}">
                    <a16:creationId xmlns:a16="http://schemas.microsoft.com/office/drawing/2014/main" id="{76D13955-7897-45BF-AE8D-F635DE729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>
                <a:extLst>
                  <a:ext uri="{FF2B5EF4-FFF2-40B4-BE49-F238E27FC236}">
                    <a16:creationId xmlns:a16="http://schemas.microsoft.com/office/drawing/2014/main" id="{AD38C1DF-38DA-4D6D-AEDD-F23C531045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>
                <a:extLst>
                  <a:ext uri="{FF2B5EF4-FFF2-40B4-BE49-F238E27FC236}">
                    <a16:creationId xmlns:a16="http://schemas.microsoft.com/office/drawing/2014/main" id="{5618B3C8-757B-4262-8325-56E79801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Straight Connector 1125">
                <a:extLst>
                  <a:ext uri="{FF2B5EF4-FFF2-40B4-BE49-F238E27FC236}">
                    <a16:creationId xmlns:a16="http://schemas.microsoft.com/office/drawing/2014/main" id="{5BC63D8C-C95A-4588-AEC8-83438699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Straight Connector 1126">
                <a:extLst>
                  <a:ext uri="{FF2B5EF4-FFF2-40B4-BE49-F238E27FC236}">
                    <a16:creationId xmlns:a16="http://schemas.microsoft.com/office/drawing/2014/main" id="{E1EBAFC9-1157-4512-A58B-E8DBDCB0E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" name="Straight Connector 1127">
                <a:extLst>
                  <a:ext uri="{FF2B5EF4-FFF2-40B4-BE49-F238E27FC236}">
                    <a16:creationId xmlns:a16="http://schemas.microsoft.com/office/drawing/2014/main" id="{D5C42AD4-0C0A-44F8-BEF5-76D798BB14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9" name="Straight Connector 1128">
                <a:extLst>
                  <a:ext uri="{FF2B5EF4-FFF2-40B4-BE49-F238E27FC236}">
                    <a16:creationId xmlns:a16="http://schemas.microsoft.com/office/drawing/2014/main" id="{FA2FDF3F-1D8B-4D7F-9713-D2785051C4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0" name="Straight Connector 1129">
                <a:extLst>
                  <a:ext uri="{FF2B5EF4-FFF2-40B4-BE49-F238E27FC236}">
                    <a16:creationId xmlns:a16="http://schemas.microsoft.com/office/drawing/2014/main" id="{CE5C02B7-5014-410B-A59B-ABA9017C9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FA738C92-C3B6-43D5-A718-230FE5A78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A7FDBFA0-A00A-4C49-A38C-5197E28B1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162F2930-B81B-47BF-BAB6-6CD862E0AC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>
                <a:extLst>
                  <a:ext uri="{FF2B5EF4-FFF2-40B4-BE49-F238E27FC236}">
                    <a16:creationId xmlns:a16="http://schemas.microsoft.com/office/drawing/2014/main" id="{BDB0E661-1786-4C8B-B4AA-1C46DBB09F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>
                <a:extLst>
                  <a:ext uri="{FF2B5EF4-FFF2-40B4-BE49-F238E27FC236}">
                    <a16:creationId xmlns:a16="http://schemas.microsoft.com/office/drawing/2014/main" id="{EAE039B6-9B91-4DF7-B2E1-BEC620E8A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>
                <a:extLst>
                  <a:ext uri="{FF2B5EF4-FFF2-40B4-BE49-F238E27FC236}">
                    <a16:creationId xmlns:a16="http://schemas.microsoft.com/office/drawing/2014/main" id="{A09B3898-68D4-4032-973C-3297FA2A0B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>
                <a:extLst>
                  <a:ext uri="{FF2B5EF4-FFF2-40B4-BE49-F238E27FC236}">
                    <a16:creationId xmlns:a16="http://schemas.microsoft.com/office/drawing/2014/main" id="{56FDF469-A729-4C34-9A4E-FC7F50FB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>
                <a:extLst>
                  <a:ext uri="{FF2B5EF4-FFF2-40B4-BE49-F238E27FC236}">
                    <a16:creationId xmlns:a16="http://schemas.microsoft.com/office/drawing/2014/main" id="{B42661BA-C51F-493E-BA84-7E8E0264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>
                <a:extLst>
                  <a:ext uri="{FF2B5EF4-FFF2-40B4-BE49-F238E27FC236}">
                    <a16:creationId xmlns:a16="http://schemas.microsoft.com/office/drawing/2014/main" id="{BCA6BFC1-5596-4F25-8834-B82EC76C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>
                <a:extLst>
                  <a:ext uri="{FF2B5EF4-FFF2-40B4-BE49-F238E27FC236}">
                    <a16:creationId xmlns:a16="http://schemas.microsoft.com/office/drawing/2014/main" id="{ADC0C4EA-8B26-488D-842A-8492C28EF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>
                <a:extLst>
                  <a:ext uri="{FF2B5EF4-FFF2-40B4-BE49-F238E27FC236}">
                    <a16:creationId xmlns:a16="http://schemas.microsoft.com/office/drawing/2014/main" id="{1365199F-3DA2-4ECE-8AA0-B37E7E3AF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>
                <a:extLst>
                  <a:ext uri="{FF2B5EF4-FFF2-40B4-BE49-F238E27FC236}">
                    <a16:creationId xmlns:a16="http://schemas.microsoft.com/office/drawing/2014/main" id="{9F8EAD3C-6628-48E5-A004-B34EFF17E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>
                <a:extLst>
                  <a:ext uri="{FF2B5EF4-FFF2-40B4-BE49-F238E27FC236}">
                    <a16:creationId xmlns:a16="http://schemas.microsoft.com/office/drawing/2014/main" id="{8627E51D-F7F3-432F-B018-3390B0A3E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>
                <a:extLst>
                  <a:ext uri="{FF2B5EF4-FFF2-40B4-BE49-F238E27FC236}">
                    <a16:creationId xmlns:a16="http://schemas.microsoft.com/office/drawing/2014/main" id="{B0A796D9-B9B7-497E-91F4-257D2CCAA2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>
                <a:extLst>
                  <a:ext uri="{FF2B5EF4-FFF2-40B4-BE49-F238E27FC236}">
                    <a16:creationId xmlns:a16="http://schemas.microsoft.com/office/drawing/2014/main" id="{E4E17776-2D77-4801-AFE4-553D807E01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>
                <a:extLst>
                  <a:ext uri="{FF2B5EF4-FFF2-40B4-BE49-F238E27FC236}">
                    <a16:creationId xmlns:a16="http://schemas.microsoft.com/office/drawing/2014/main" id="{AF653420-3C79-432A-9CAB-6A4AEC545B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>
                <a:extLst>
                  <a:ext uri="{FF2B5EF4-FFF2-40B4-BE49-F238E27FC236}">
                    <a16:creationId xmlns:a16="http://schemas.microsoft.com/office/drawing/2014/main" id="{CB4F431F-451E-4136-B596-17B639632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>
                <a:extLst>
                  <a:ext uri="{FF2B5EF4-FFF2-40B4-BE49-F238E27FC236}">
                    <a16:creationId xmlns:a16="http://schemas.microsoft.com/office/drawing/2014/main" id="{75E18572-BE7A-4234-B454-FD38ABFAE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>
                <a:extLst>
                  <a:ext uri="{FF2B5EF4-FFF2-40B4-BE49-F238E27FC236}">
                    <a16:creationId xmlns:a16="http://schemas.microsoft.com/office/drawing/2014/main" id="{5EB9F985-7C1A-4BFE-A4DC-F35AA0D04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>
                <a:extLst>
                  <a:ext uri="{FF2B5EF4-FFF2-40B4-BE49-F238E27FC236}">
                    <a16:creationId xmlns:a16="http://schemas.microsoft.com/office/drawing/2014/main" id="{500648B4-39E6-409B-A151-2A6CC6D3C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>
                <a:extLst>
                  <a:ext uri="{FF2B5EF4-FFF2-40B4-BE49-F238E27FC236}">
                    <a16:creationId xmlns:a16="http://schemas.microsoft.com/office/drawing/2014/main" id="{013A2463-A9F5-45B4-804E-5595FAE42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Straight Connector 1151">
                <a:extLst>
                  <a:ext uri="{FF2B5EF4-FFF2-40B4-BE49-F238E27FC236}">
                    <a16:creationId xmlns:a16="http://schemas.microsoft.com/office/drawing/2014/main" id="{CBF3193A-025E-4BE6-9AD5-D3106F9D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3" name="Straight Connector 1152">
                <a:extLst>
                  <a:ext uri="{FF2B5EF4-FFF2-40B4-BE49-F238E27FC236}">
                    <a16:creationId xmlns:a16="http://schemas.microsoft.com/office/drawing/2014/main" id="{E2832A9B-55E5-494A-A717-3617EDD1F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CC0DA7BF-4BD6-46F6-91A1-E38E259FC7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87B5F7E4-8A2A-468D-8EF3-6D7171EBC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>
                <a:extLst>
                  <a:ext uri="{FF2B5EF4-FFF2-40B4-BE49-F238E27FC236}">
                    <a16:creationId xmlns:a16="http://schemas.microsoft.com/office/drawing/2014/main" id="{F6A8F3CE-3B42-4770-8933-7C9BCA91B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>
                <a:extLst>
                  <a:ext uri="{FF2B5EF4-FFF2-40B4-BE49-F238E27FC236}">
                    <a16:creationId xmlns:a16="http://schemas.microsoft.com/office/drawing/2014/main" id="{6224EF38-8522-4A6A-BA96-BAAB1A136C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>
                <a:extLst>
                  <a:ext uri="{FF2B5EF4-FFF2-40B4-BE49-F238E27FC236}">
                    <a16:creationId xmlns:a16="http://schemas.microsoft.com/office/drawing/2014/main" id="{42B702F4-3A4F-475E-A874-62BA9C76A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>
                <a:extLst>
                  <a:ext uri="{FF2B5EF4-FFF2-40B4-BE49-F238E27FC236}">
                    <a16:creationId xmlns:a16="http://schemas.microsoft.com/office/drawing/2014/main" id="{1BF12728-61DB-4CA7-BFEA-C67E21001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>
                <a:extLst>
                  <a:ext uri="{FF2B5EF4-FFF2-40B4-BE49-F238E27FC236}">
                    <a16:creationId xmlns:a16="http://schemas.microsoft.com/office/drawing/2014/main" id="{2A114F6C-B377-4620-9C72-92D0FA50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>
                <a:extLst>
                  <a:ext uri="{FF2B5EF4-FFF2-40B4-BE49-F238E27FC236}">
                    <a16:creationId xmlns:a16="http://schemas.microsoft.com/office/drawing/2014/main" id="{185FB219-37DC-4CBB-BDEF-43EF98EB0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>
                <a:extLst>
                  <a:ext uri="{FF2B5EF4-FFF2-40B4-BE49-F238E27FC236}">
                    <a16:creationId xmlns:a16="http://schemas.microsoft.com/office/drawing/2014/main" id="{2060F2EE-256C-4A23-A980-9C317EA5F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Straight Connector 1162">
                <a:extLst>
                  <a:ext uri="{FF2B5EF4-FFF2-40B4-BE49-F238E27FC236}">
                    <a16:creationId xmlns:a16="http://schemas.microsoft.com/office/drawing/2014/main" id="{52F37857-F893-4D54-B377-60870C91BC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>
                <a:extLst>
                  <a:ext uri="{FF2B5EF4-FFF2-40B4-BE49-F238E27FC236}">
                    <a16:creationId xmlns:a16="http://schemas.microsoft.com/office/drawing/2014/main" id="{F5DEA293-2202-41FF-B5FE-71F06BAA6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>
                <a:extLst>
                  <a:ext uri="{FF2B5EF4-FFF2-40B4-BE49-F238E27FC236}">
                    <a16:creationId xmlns:a16="http://schemas.microsoft.com/office/drawing/2014/main" id="{A9C59CAC-07BD-4C27-8926-C55E46BD10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>
                <a:extLst>
                  <a:ext uri="{FF2B5EF4-FFF2-40B4-BE49-F238E27FC236}">
                    <a16:creationId xmlns:a16="http://schemas.microsoft.com/office/drawing/2014/main" id="{480FA13A-0B04-4946-9A24-2701584E2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>
                <a:extLst>
                  <a:ext uri="{FF2B5EF4-FFF2-40B4-BE49-F238E27FC236}">
                    <a16:creationId xmlns:a16="http://schemas.microsoft.com/office/drawing/2014/main" id="{488CE1CC-C8B3-470F-9512-B590AF9DE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>
                <a:extLst>
                  <a:ext uri="{FF2B5EF4-FFF2-40B4-BE49-F238E27FC236}">
                    <a16:creationId xmlns:a16="http://schemas.microsoft.com/office/drawing/2014/main" id="{7C1809CD-B912-4E69-A5A5-94EA27B28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9" name="Straight Connector 1168">
                <a:extLst>
                  <a:ext uri="{FF2B5EF4-FFF2-40B4-BE49-F238E27FC236}">
                    <a16:creationId xmlns:a16="http://schemas.microsoft.com/office/drawing/2014/main" id="{FB9E3C6C-40C8-4A98-B0AF-C45C41484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>
                <a:extLst>
                  <a:ext uri="{FF2B5EF4-FFF2-40B4-BE49-F238E27FC236}">
                    <a16:creationId xmlns:a16="http://schemas.microsoft.com/office/drawing/2014/main" id="{DBE61EAD-B3F8-4E77-B3B6-0A3374C0F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Straight Connector 1170">
                <a:extLst>
                  <a:ext uri="{FF2B5EF4-FFF2-40B4-BE49-F238E27FC236}">
                    <a16:creationId xmlns:a16="http://schemas.microsoft.com/office/drawing/2014/main" id="{4303657B-9569-4CB6-A870-F7D678DE6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Straight Connector 1171">
                <a:extLst>
                  <a:ext uri="{FF2B5EF4-FFF2-40B4-BE49-F238E27FC236}">
                    <a16:creationId xmlns:a16="http://schemas.microsoft.com/office/drawing/2014/main" id="{C95E1DFB-B252-4CBC-95A8-D1DC68A18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>
                <a:extLst>
                  <a:ext uri="{FF2B5EF4-FFF2-40B4-BE49-F238E27FC236}">
                    <a16:creationId xmlns:a16="http://schemas.microsoft.com/office/drawing/2014/main" id="{2D7B24AC-E1C7-4A27-BACA-0AE3C159FD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>
                <a:extLst>
                  <a:ext uri="{FF2B5EF4-FFF2-40B4-BE49-F238E27FC236}">
                    <a16:creationId xmlns:a16="http://schemas.microsoft.com/office/drawing/2014/main" id="{97ECB039-4BBD-4991-8C57-7D90D4A22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>
                <a:extLst>
                  <a:ext uri="{FF2B5EF4-FFF2-40B4-BE49-F238E27FC236}">
                    <a16:creationId xmlns:a16="http://schemas.microsoft.com/office/drawing/2014/main" id="{38517C97-1250-4775-B725-2CBD677C3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>
                <a:extLst>
                  <a:ext uri="{FF2B5EF4-FFF2-40B4-BE49-F238E27FC236}">
                    <a16:creationId xmlns:a16="http://schemas.microsoft.com/office/drawing/2014/main" id="{C9679D68-007E-47A6-A882-07A8088B5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>
                <a:extLst>
                  <a:ext uri="{FF2B5EF4-FFF2-40B4-BE49-F238E27FC236}">
                    <a16:creationId xmlns:a16="http://schemas.microsoft.com/office/drawing/2014/main" id="{767BAF92-FB48-468A-B633-46749349E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>
                <a:extLst>
                  <a:ext uri="{FF2B5EF4-FFF2-40B4-BE49-F238E27FC236}">
                    <a16:creationId xmlns:a16="http://schemas.microsoft.com/office/drawing/2014/main" id="{2875629C-FBE1-4E58-82B5-53DBC3ABD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>
                <a:extLst>
                  <a:ext uri="{FF2B5EF4-FFF2-40B4-BE49-F238E27FC236}">
                    <a16:creationId xmlns:a16="http://schemas.microsoft.com/office/drawing/2014/main" id="{CC29FC6C-B918-40F3-AAAA-1A4F1DFBE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>
                <a:extLst>
                  <a:ext uri="{FF2B5EF4-FFF2-40B4-BE49-F238E27FC236}">
                    <a16:creationId xmlns:a16="http://schemas.microsoft.com/office/drawing/2014/main" id="{2D55E2D8-4D39-4F44-AAE7-B3B2DDDB5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>
                <a:extLst>
                  <a:ext uri="{FF2B5EF4-FFF2-40B4-BE49-F238E27FC236}">
                    <a16:creationId xmlns:a16="http://schemas.microsoft.com/office/drawing/2014/main" id="{8EF38C89-9B35-40D5-A2EC-AE4FFF171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>
                <a:extLst>
                  <a:ext uri="{FF2B5EF4-FFF2-40B4-BE49-F238E27FC236}">
                    <a16:creationId xmlns:a16="http://schemas.microsoft.com/office/drawing/2014/main" id="{15C842FE-0918-4A9A-B4F3-F69C539B3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>
                <a:extLst>
                  <a:ext uri="{FF2B5EF4-FFF2-40B4-BE49-F238E27FC236}">
                    <a16:creationId xmlns:a16="http://schemas.microsoft.com/office/drawing/2014/main" id="{C5A2FDBE-9CE6-41C7-A149-1FC75441C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>
                <a:extLst>
                  <a:ext uri="{FF2B5EF4-FFF2-40B4-BE49-F238E27FC236}">
                    <a16:creationId xmlns:a16="http://schemas.microsoft.com/office/drawing/2014/main" id="{FE76B3FC-2648-4EF2-A363-8AED916B45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Straight Connector 1184">
                <a:extLst>
                  <a:ext uri="{FF2B5EF4-FFF2-40B4-BE49-F238E27FC236}">
                    <a16:creationId xmlns:a16="http://schemas.microsoft.com/office/drawing/2014/main" id="{57AD43BF-C5AB-4324-B39E-5E3AFC887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Straight Connector 1185">
                <a:extLst>
                  <a:ext uri="{FF2B5EF4-FFF2-40B4-BE49-F238E27FC236}">
                    <a16:creationId xmlns:a16="http://schemas.microsoft.com/office/drawing/2014/main" id="{1D7FC0CC-E465-4316-A7B6-42441D27D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>
                <a:extLst>
                  <a:ext uri="{FF2B5EF4-FFF2-40B4-BE49-F238E27FC236}">
                    <a16:creationId xmlns:a16="http://schemas.microsoft.com/office/drawing/2014/main" id="{5EF568F1-4905-4D65-8510-683A87097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>
                <a:extLst>
                  <a:ext uri="{FF2B5EF4-FFF2-40B4-BE49-F238E27FC236}">
                    <a16:creationId xmlns:a16="http://schemas.microsoft.com/office/drawing/2014/main" id="{B0779A11-5E9E-4455-8DB7-6BF1F0BA4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>
                <a:extLst>
                  <a:ext uri="{FF2B5EF4-FFF2-40B4-BE49-F238E27FC236}">
                    <a16:creationId xmlns:a16="http://schemas.microsoft.com/office/drawing/2014/main" id="{2B884067-174C-4C5C-955E-462157D0F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>
                <a:extLst>
                  <a:ext uri="{FF2B5EF4-FFF2-40B4-BE49-F238E27FC236}">
                    <a16:creationId xmlns:a16="http://schemas.microsoft.com/office/drawing/2014/main" id="{BE5F0FA8-85D6-4B51-B2A8-027AC28D8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Straight Connector 1190">
                <a:extLst>
                  <a:ext uri="{FF2B5EF4-FFF2-40B4-BE49-F238E27FC236}">
                    <a16:creationId xmlns:a16="http://schemas.microsoft.com/office/drawing/2014/main" id="{E76C2522-4938-48D4-9ACE-F61BC4527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Straight Connector 1191">
                <a:extLst>
                  <a:ext uri="{FF2B5EF4-FFF2-40B4-BE49-F238E27FC236}">
                    <a16:creationId xmlns:a16="http://schemas.microsoft.com/office/drawing/2014/main" id="{7119966D-0585-4354-991F-856ADF670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>
                <a:extLst>
                  <a:ext uri="{FF2B5EF4-FFF2-40B4-BE49-F238E27FC236}">
                    <a16:creationId xmlns:a16="http://schemas.microsoft.com/office/drawing/2014/main" id="{6931C16B-534C-413B-A404-870528429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>
                <a:extLst>
                  <a:ext uri="{FF2B5EF4-FFF2-40B4-BE49-F238E27FC236}">
                    <a16:creationId xmlns:a16="http://schemas.microsoft.com/office/drawing/2014/main" id="{888EA28D-0FC2-4BEA-B3EB-D9DEB3C4F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>
                <a:extLst>
                  <a:ext uri="{FF2B5EF4-FFF2-40B4-BE49-F238E27FC236}">
                    <a16:creationId xmlns:a16="http://schemas.microsoft.com/office/drawing/2014/main" id="{1F2052B6-705D-484A-9856-BCC35D311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>
                <a:extLst>
                  <a:ext uri="{FF2B5EF4-FFF2-40B4-BE49-F238E27FC236}">
                    <a16:creationId xmlns:a16="http://schemas.microsoft.com/office/drawing/2014/main" id="{B357007E-5B0B-4BC1-96BB-2F9A55E28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>
                <a:extLst>
                  <a:ext uri="{FF2B5EF4-FFF2-40B4-BE49-F238E27FC236}">
                    <a16:creationId xmlns:a16="http://schemas.microsoft.com/office/drawing/2014/main" id="{144B8928-2E44-471E-818A-AC5F8B9B1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9" name="Group 1198">
            <a:extLst>
              <a:ext uri="{FF2B5EF4-FFF2-40B4-BE49-F238E27FC236}">
                <a16:creationId xmlns:a16="http://schemas.microsoft.com/office/drawing/2014/main" id="{D3F906D0-CE7C-484D-8C11-5011F768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1200" name="Freeform 183">
              <a:extLst>
                <a:ext uri="{FF2B5EF4-FFF2-40B4-BE49-F238E27FC236}">
                  <a16:creationId xmlns:a16="http://schemas.microsoft.com/office/drawing/2014/main" id="{0FE191C3-385B-4E2B-ADE9-0FA9E09CA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1" name="Group 1200">
              <a:extLst>
                <a:ext uri="{FF2B5EF4-FFF2-40B4-BE49-F238E27FC236}">
                  <a16:creationId xmlns:a16="http://schemas.microsoft.com/office/drawing/2014/main" id="{DF236ECF-9469-429F-B950-E6274E93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202" name="Straight Connector 1201">
                <a:extLst>
                  <a:ext uri="{FF2B5EF4-FFF2-40B4-BE49-F238E27FC236}">
                    <a16:creationId xmlns:a16="http://schemas.microsoft.com/office/drawing/2014/main" id="{ACFB9B6B-3B4B-406C-A9C4-9E15E8EDA9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>
                <a:extLst>
                  <a:ext uri="{FF2B5EF4-FFF2-40B4-BE49-F238E27FC236}">
                    <a16:creationId xmlns:a16="http://schemas.microsoft.com/office/drawing/2014/main" id="{1185F607-E801-4999-8E05-0C8486D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>
                <a:extLst>
                  <a:ext uri="{FF2B5EF4-FFF2-40B4-BE49-F238E27FC236}">
                    <a16:creationId xmlns:a16="http://schemas.microsoft.com/office/drawing/2014/main" id="{2AE80DE6-1860-413C-83A4-3D16C772F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Straight Connector 1204">
                <a:extLst>
                  <a:ext uri="{FF2B5EF4-FFF2-40B4-BE49-F238E27FC236}">
                    <a16:creationId xmlns:a16="http://schemas.microsoft.com/office/drawing/2014/main" id="{BCA67FE0-1324-427A-A3EB-EC0E27E8D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>
                <a:extLst>
                  <a:ext uri="{FF2B5EF4-FFF2-40B4-BE49-F238E27FC236}">
                    <a16:creationId xmlns:a16="http://schemas.microsoft.com/office/drawing/2014/main" id="{7426A4D5-E148-458E-81B7-A67551CC5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Straight Connector 1206">
                <a:extLst>
                  <a:ext uri="{FF2B5EF4-FFF2-40B4-BE49-F238E27FC236}">
                    <a16:creationId xmlns:a16="http://schemas.microsoft.com/office/drawing/2014/main" id="{5AE534E1-BFC4-4B6F-B4A6-D0331A128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Straight Connector 1207">
                <a:extLst>
                  <a:ext uri="{FF2B5EF4-FFF2-40B4-BE49-F238E27FC236}">
                    <a16:creationId xmlns:a16="http://schemas.microsoft.com/office/drawing/2014/main" id="{F6D2BC14-55E1-4250-A703-26EAE5BEB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Straight Connector 1208">
                <a:extLst>
                  <a:ext uri="{FF2B5EF4-FFF2-40B4-BE49-F238E27FC236}">
                    <a16:creationId xmlns:a16="http://schemas.microsoft.com/office/drawing/2014/main" id="{D28FA0B2-4451-4A40-A6A8-B5B2BFFD2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>
                <a:extLst>
                  <a:ext uri="{FF2B5EF4-FFF2-40B4-BE49-F238E27FC236}">
                    <a16:creationId xmlns:a16="http://schemas.microsoft.com/office/drawing/2014/main" id="{695551A0-FD49-4C51-9936-31AADCF8F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>
                <a:extLst>
                  <a:ext uri="{FF2B5EF4-FFF2-40B4-BE49-F238E27FC236}">
                    <a16:creationId xmlns:a16="http://schemas.microsoft.com/office/drawing/2014/main" id="{21AA33D7-B8C3-4A4C-B04C-90496559F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>
                <a:extLst>
                  <a:ext uri="{FF2B5EF4-FFF2-40B4-BE49-F238E27FC236}">
                    <a16:creationId xmlns:a16="http://schemas.microsoft.com/office/drawing/2014/main" id="{EC11C7CB-C8A3-4FA2-8919-4BDE08B8C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>
                <a:extLst>
                  <a:ext uri="{FF2B5EF4-FFF2-40B4-BE49-F238E27FC236}">
                    <a16:creationId xmlns:a16="http://schemas.microsoft.com/office/drawing/2014/main" id="{04122C9F-7650-4E2A-BBDD-5ED179429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>
                <a:extLst>
                  <a:ext uri="{FF2B5EF4-FFF2-40B4-BE49-F238E27FC236}">
                    <a16:creationId xmlns:a16="http://schemas.microsoft.com/office/drawing/2014/main" id="{B2331B0F-4B2B-49FF-B210-A548BEE14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>
                <a:extLst>
                  <a:ext uri="{FF2B5EF4-FFF2-40B4-BE49-F238E27FC236}">
                    <a16:creationId xmlns:a16="http://schemas.microsoft.com/office/drawing/2014/main" id="{9E66A3B2-EAB9-4D0F-8CC6-133C4B8D2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>
                <a:extLst>
                  <a:ext uri="{FF2B5EF4-FFF2-40B4-BE49-F238E27FC236}">
                    <a16:creationId xmlns:a16="http://schemas.microsoft.com/office/drawing/2014/main" id="{A5D255CC-F767-47F3-9B04-0F597091D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>
                <a:extLst>
                  <a:ext uri="{FF2B5EF4-FFF2-40B4-BE49-F238E27FC236}">
                    <a16:creationId xmlns:a16="http://schemas.microsoft.com/office/drawing/2014/main" id="{DE6FFD6E-D10A-4E69-B92A-1C3D4AD900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>
                <a:extLst>
                  <a:ext uri="{FF2B5EF4-FFF2-40B4-BE49-F238E27FC236}">
                    <a16:creationId xmlns:a16="http://schemas.microsoft.com/office/drawing/2014/main" id="{9BAE1242-2228-4493-81B5-F7807B8DA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>
                <a:extLst>
                  <a:ext uri="{FF2B5EF4-FFF2-40B4-BE49-F238E27FC236}">
                    <a16:creationId xmlns:a16="http://schemas.microsoft.com/office/drawing/2014/main" id="{7A6A8552-686E-44B0-AA9A-9488BB77F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>
                <a:extLst>
                  <a:ext uri="{FF2B5EF4-FFF2-40B4-BE49-F238E27FC236}">
                    <a16:creationId xmlns:a16="http://schemas.microsoft.com/office/drawing/2014/main" id="{7C45C190-42DB-4A86-A102-D04A25E1E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Straight Connector 1220">
                <a:extLst>
                  <a:ext uri="{FF2B5EF4-FFF2-40B4-BE49-F238E27FC236}">
                    <a16:creationId xmlns:a16="http://schemas.microsoft.com/office/drawing/2014/main" id="{DC2E5DE9-3511-45AE-9F95-710C8211A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Straight Connector 1221">
                <a:extLst>
                  <a:ext uri="{FF2B5EF4-FFF2-40B4-BE49-F238E27FC236}">
                    <a16:creationId xmlns:a16="http://schemas.microsoft.com/office/drawing/2014/main" id="{53F3C6F6-47A6-4265-878C-5092E9328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Straight Connector 1222">
                <a:extLst>
                  <a:ext uri="{FF2B5EF4-FFF2-40B4-BE49-F238E27FC236}">
                    <a16:creationId xmlns:a16="http://schemas.microsoft.com/office/drawing/2014/main" id="{82B1F3E7-F618-4E13-9E16-7118C45C7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Straight Connector 1223">
                <a:extLst>
                  <a:ext uri="{FF2B5EF4-FFF2-40B4-BE49-F238E27FC236}">
                    <a16:creationId xmlns:a16="http://schemas.microsoft.com/office/drawing/2014/main" id="{A5E7DF9B-A62B-4C53-A661-B401D7195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>
                <a:extLst>
                  <a:ext uri="{FF2B5EF4-FFF2-40B4-BE49-F238E27FC236}">
                    <a16:creationId xmlns:a16="http://schemas.microsoft.com/office/drawing/2014/main" id="{EEE4847E-481F-4419-AE1F-90DED5344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>
                <a:extLst>
                  <a:ext uri="{FF2B5EF4-FFF2-40B4-BE49-F238E27FC236}">
                    <a16:creationId xmlns:a16="http://schemas.microsoft.com/office/drawing/2014/main" id="{B13E9C09-74A8-40D0-BC37-74CA31F5D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>
                <a:extLst>
                  <a:ext uri="{FF2B5EF4-FFF2-40B4-BE49-F238E27FC236}">
                    <a16:creationId xmlns:a16="http://schemas.microsoft.com/office/drawing/2014/main" id="{B0009143-1101-4DF3-B01E-766F9BE63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>
                <a:extLst>
                  <a:ext uri="{FF2B5EF4-FFF2-40B4-BE49-F238E27FC236}">
                    <a16:creationId xmlns:a16="http://schemas.microsoft.com/office/drawing/2014/main" id="{995E8D24-3C05-4242-92BA-731FDA5AE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>
                <a:extLst>
                  <a:ext uri="{FF2B5EF4-FFF2-40B4-BE49-F238E27FC236}">
                    <a16:creationId xmlns:a16="http://schemas.microsoft.com/office/drawing/2014/main" id="{A40A7CC8-D93E-41C0-8322-8EF549E1A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>
                <a:extLst>
                  <a:ext uri="{FF2B5EF4-FFF2-40B4-BE49-F238E27FC236}">
                    <a16:creationId xmlns:a16="http://schemas.microsoft.com/office/drawing/2014/main" id="{0B91F070-941B-4307-9931-156C868B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>
                <a:extLst>
                  <a:ext uri="{FF2B5EF4-FFF2-40B4-BE49-F238E27FC236}">
                    <a16:creationId xmlns:a16="http://schemas.microsoft.com/office/drawing/2014/main" id="{BF90A755-20A8-4274-A4F7-BD624FECF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>
                <a:extLst>
                  <a:ext uri="{FF2B5EF4-FFF2-40B4-BE49-F238E27FC236}">
                    <a16:creationId xmlns:a16="http://schemas.microsoft.com/office/drawing/2014/main" id="{4D87C615-9E34-495E-8406-FAEFC2F845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>
                <a:extLst>
                  <a:ext uri="{FF2B5EF4-FFF2-40B4-BE49-F238E27FC236}">
                    <a16:creationId xmlns:a16="http://schemas.microsoft.com/office/drawing/2014/main" id="{11A383A9-4CA6-4FAB-9F61-C5E53DBF8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Straight Connector 1233">
                <a:extLst>
                  <a:ext uri="{FF2B5EF4-FFF2-40B4-BE49-F238E27FC236}">
                    <a16:creationId xmlns:a16="http://schemas.microsoft.com/office/drawing/2014/main" id="{D7B6069C-3205-4BBB-ADDF-D85A07E55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Straight Connector 1234">
                <a:extLst>
                  <a:ext uri="{FF2B5EF4-FFF2-40B4-BE49-F238E27FC236}">
                    <a16:creationId xmlns:a16="http://schemas.microsoft.com/office/drawing/2014/main" id="{98083F5B-DC24-40B3-92D2-BF9063114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>
                <a:extLst>
                  <a:ext uri="{FF2B5EF4-FFF2-40B4-BE49-F238E27FC236}">
                    <a16:creationId xmlns:a16="http://schemas.microsoft.com/office/drawing/2014/main" id="{1AEA55FF-DDBB-4AA2-ACBD-9A4D56FFC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Straight Connector 1236">
                <a:extLst>
                  <a:ext uri="{FF2B5EF4-FFF2-40B4-BE49-F238E27FC236}">
                    <a16:creationId xmlns:a16="http://schemas.microsoft.com/office/drawing/2014/main" id="{2E00B1FB-F492-483C-B4D3-893BE48D2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Straight Connector 1237">
                <a:extLst>
                  <a:ext uri="{FF2B5EF4-FFF2-40B4-BE49-F238E27FC236}">
                    <a16:creationId xmlns:a16="http://schemas.microsoft.com/office/drawing/2014/main" id="{576CFD40-49E1-465A-9B23-F9D980D9A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9" name="Straight Connector 1238">
                <a:extLst>
                  <a:ext uri="{FF2B5EF4-FFF2-40B4-BE49-F238E27FC236}">
                    <a16:creationId xmlns:a16="http://schemas.microsoft.com/office/drawing/2014/main" id="{5D63EDB7-C852-43C0-9954-6F2196FAB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0" name="Straight Connector 1239">
                <a:extLst>
                  <a:ext uri="{FF2B5EF4-FFF2-40B4-BE49-F238E27FC236}">
                    <a16:creationId xmlns:a16="http://schemas.microsoft.com/office/drawing/2014/main" id="{316E726A-0F37-45E3-9BDF-42ECAA68F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Straight Connector 1240">
                <a:extLst>
                  <a:ext uri="{FF2B5EF4-FFF2-40B4-BE49-F238E27FC236}">
                    <a16:creationId xmlns:a16="http://schemas.microsoft.com/office/drawing/2014/main" id="{29E8E54E-8FB5-4650-AD2D-C65F3F53A9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>
                <a:extLst>
                  <a:ext uri="{FF2B5EF4-FFF2-40B4-BE49-F238E27FC236}">
                    <a16:creationId xmlns:a16="http://schemas.microsoft.com/office/drawing/2014/main" id="{33018142-C705-4D1B-8C27-83842B8D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>
                <a:extLst>
                  <a:ext uri="{FF2B5EF4-FFF2-40B4-BE49-F238E27FC236}">
                    <a16:creationId xmlns:a16="http://schemas.microsoft.com/office/drawing/2014/main" id="{4B029D1D-41B1-45D6-8FC5-9EBEEEBD5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>
                <a:extLst>
                  <a:ext uri="{FF2B5EF4-FFF2-40B4-BE49-F238E27FC236}">
                    <a16:creationId xmlns:a16="http://schemas.microsoft.com/office/drawing/2014/main" id="{238CE0A4-BE74-4418-8DB6-FC0A39102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>
                <a:extLst>
                  <a:ext uri="{FF2B5EF4-FFF2-40B4-BE49-F238E27FC236}">
                    <a16:creationId xmlns:a16="http://schemas.microsoft.com/office/drawing/2014/main" id="{C5DC5DB6-FAE4-45E0-A0E5-E613B8D7E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>
                <a:extLst>
                  <a:ext uri="{FF2B5EF4-FFF2-40B4-BE49-F238E27FC236}">
                    <a16:creationId xmlns:a16="http://schemas.microsoft.com/office/drawing/2014/main" id="{3FBB2B3B-650C-4D6B-BA13-A71D6CB8C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7" name="Straight Connector 1246">
                <a:extLst>
                  <a:ext uri="{FF2B5EF4-FFF2-40B4-BE49-F238E27FC236}">
                    <a16:creationId xmlns:a16="http://schemas.microsoft.com/office/drawing/2014/main" id="{AA61A363-0BE0-4381-9635-02A60AE9C1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8" name="Straight Connector 1247">
                <a:extLst>
                  <a:ext uri="{FF2B5EF4-FFF2-40B4-BE49-F238E27FC236}">
                    <a16:creationId xmlns:a16="http://schemas.microsoft.com/office/drawing/2014/main" id="{F363EFF4-A1A6-4E57-8128-D13002EAD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9" name="Straight Connector 1248">
                <a:extLst>
                  <a:ext uri="{FF2B5EF4-FFF2-40B4-BE49-F238E27FC236}">
                    <a16:creationId xmlns:a16="http://schemas.microsoft.com/office/drawing/2014/main" id="{744B3004-D3A0-4C95-8618-02CD578CC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0" name="Straight Connector 1249">
                <a:extLst>
                  <a:ext uri="{FF2B5EF4-FFF2-40B4-BE49-F238E27FC236}">
                    <a16:creationId xmlns:a16="http://schemas.microsoft.com/office/drawing/2014/main" id="{48511694-389A-4FA7-950D-D0B63A422C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>
                <a:extLst>
                  <a:ext uri="{FF2B5EF4-FFF2-40B4-BE49-F238E27FC236}">
                    <a16:creationId xmlns:a16="http://schemas.microsoft.com/office/drawing/2014/main" id="{03CF007D-1A35-4653-994F-C5DC685C4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>
                <a:extLst>
                  <a:ext uri="{FF2B5EF4-FFF2-40B4-BE49-F238E27FC236}">
                    <a16:creationId xmlns:a16="http://schemas.microsoft.com/office/drawing/2014/main" id="{E268873C-3BA1-4848-8A1E-55D441695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>
                <a:extLst>
                  <a:ext uri="{FF2B5EF4-FFF2-40B4-BE49-F238E27FC236}">
                    <a16:creationId xmlns:a16="http://schemas.microsoft.com/office/drawing/2014/main" id="{6F28B5E8-5EF7-40C6-8012-75E3ADCB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>
                <a:extLst>
                  <a:ext uri="{FF2B5EF4-FFF2-40B4-BE49-F238E27FC236}">
                    <a16:creationId xmlns:a16="http://schemas.microsoft.com/office/drawing/2014/main" id="{C4DD4F11-6920-4398-88A7-0C571FA3F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>
                <a:extLst>
                  <a:ext uri="{FF2B5EF4-FFF2-40B4-BE49-F238E27FC236}">
                    <a16:creationId xmlns:a16="http://schemas.microsoft.com/office/drawing/2014/main" id="{B87C9D72-9386-43D4-9C27-2B0A67662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>
                <a:extLst>
                  <a:ext uri="{FF2B5EF4-FFF2-40B4-BE49-F238E27FC236}">
                    <a16:creationId xmlns:a16="http://schemas.microsoft.com/office/drawing/2014/main" id="{6903FC60-7B4A-4E8D-B64E-A6570168D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>
                <a:extLst>
                  <a:ext uri="{FF2B5EF4-FFF2-40B4-BE49-F238E27FC236}">
                    <a16:creationId xmlns:a16="http://schemas.microsoft.com/office/drawing/2014/main" id="{1565646A-F4D1-434F-ACCE-BC14E5D049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>
                <a:extLst>
                  <a:ext uri="{FF2B5EF4-FFF2-40B4-BE49-F238E27FC236}">
                    <a16:creationId xmlns:a16="http://schemas.microsoft.com/office/drawing/2014/main" id="{EB5384FB-B917-47C4-9BEF-B81DFEE8C2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>
                <a:extLst>
                  <a:ext uri="{FF2B5EF4-FFF2-40B4-BE49-F238E27FC236}">
                    <a16:creationId xmlns:a16="http://schemas.microsoft.com/office/drawing/2014/main" id="{03934C7C-17F3-44A9-96A6-AC1E3AFE0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>
                <a:extLst>
                  <a:ext uri="{FF2B5EF4-FFF2-40B4-BE49-F238E27FC236}">
                    <a16:creationId xmlns:a16="http://schemas.microsoft.com/office/drawing/2014/main" id="{88AF32D4-0DB1-4F6F-8B2B-27519AB90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>
                <a:extLst>
                  <a:ext uri="{FF2B5EF4-FFF2-40B4-BE49-F238E27FC236}">
                    <a16:creationId xmlns:a16="http://schemas.microsoft.com/office/drawing/2014/main" id="{E8FB5CFF-2F83-4320-9CD0-CCD78775E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>
                <a:extLst>
                  <a:ext uri="{FF2B5EF4-FFF2-40B4-BE49-F238E27FC236}">
                    <a16:creationId xmlns:a16="http://schemas.microsoft.com/office/drawing/2014/main" id="{C85CC5D7-8944-4B99-92D2-D827AB9C4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Straight Connector 1262">
                <a:extLst>
                  <a:ext uri="{FF2B5EF4-FFF2-40B4-BE49-F238E27FC236}">
                    <a16:creationId xmlns:a16="http://schemas.microsoft.com/office/drawing/2014/main" id="{F55CCF6E-2B52-4B36-872D-542D0CDD7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4" name="Straight Connector 1263">
                <a:extLst>
                  <a:ext uri="{FF2B5EF4-FFF2-40B4-BE49-F238E27FC236}">
                    <a16:creationId xmlns:a16="http://schemas.microsoft.com/office/drawing/2014/main" id="{12D2E4E5-D86C-41AF-B664-F7E077398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5" name="Straight Connector 1264">
                <a:extLst>
                  <a:ext uri="{FF2B5EF4-FFF2-40B4-BE49-F238E27FC236}">
                    <a16:creationId xmlns:a16="http://schemas.microsoft.com/office/drawing/2014/main" id="{1B38EA97-5B13-4977-B58D-0B28E2D8B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6" name="Straight Connector 1265">
                <a:extLst>
                  <a:ext uri="{FF2B5EF4-FFF2-40B4-BE49-F238E27FC236}">
                    <a16:creationId xmlns:a16="http://schemas.microsoft.com/office/drawing/2014/main" id="{0CC35DD3-5BF6-4C99-93A1-C0F5ACAB7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7" name="Straight Connector 1266">
                <a:extLst>
                  <a:ext uri="{FF2B5EF4-FFF2-40B4-BE49-F238E27FC236}">
                    <a16:creationId xmlns:a16="http://schemas.microsoft.com/office/drawing/2014/main" id="{A69C8543-88BB-4CDA-8EF5-285068521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8" name="Straight Connector 1267">
                <a:extLst>
                  <a:ext uri="{FF2B5EF4-FFF2-40B4-BE49-F238E27FC236}">
                    <a16:creationId xmlns:a16="http://schemas.microsoft.com/office/drawing/2014/main" id="{A091AE30-82E9-4674-9E65-5042AB251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9" name="Straight Connector 1268">
                <a:extLst>
                  <a:ext uri="{FF2B5EF4-FFF2-40B4-BE49-F238E27FC236}">
                    <a16:creationId xmlns:a16="http://schemas.microsoft.com/office/drawing/2014/main" id="{9A3D2800-7BCF-4C76-9CCD-6962D5E5E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0" name="Straight Connector 1269">
                <a:extLst>
                  <a:ext uri="{FF2B5EF4-FFF2-40B4-BE49-F238E27FC236}">
                    <a16:creationId xmlns:a16="http://schemas.microsoft.com/office/drawing/2014/main" id="{2AD91264-05B7-4454-AE8C-BAC45B33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>
                <a:extLst>
                  <a:ext uri="{FF2B5EF4-FFF2-40B4-BE49-F238E27FC236}">
                    <a16:creationId xmlns:a16="http://schemas.microsoft.com/office/drawing/2014/main" id="{2047D64C-CE38-4EDA-8EA5-8A805D525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>
                <a:extLst>
                  <a:ext uri="{FF2B5EF4-FFF2-40B4-BE49-F238E27FC236}">
                    <a16:creationId xmlns:a16="http://schemas.microsoft.com/office/drawing/2014/main" id="{A3C33408-5D0E-4DE4-8945-9001979D3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>
                <a:extLst>
                  <a:ext uri="{FF2B5EF4-FFF2-40B4-BE49-F238E27FC236}">
                    <a16:creationId xmlns:a16="http://schemas.microsoft.com/office/drawing/2014/main" id="{E1AE14B5-3844-4A66-A8BC-CD8538C56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>
                <a:extLst>
                  <a:ext uri="{FF2B5EF4-FFF2-40B4-BE49-F238E27FC236}">
                    <a16:creationId xmlns:a16="http://schemas.microsoft.com/office/drawing/2014/main" id="{5F78B15A-17F2-474B-A6B5-34B225EBA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>
                <a:extLst>
                  <a:ext uri="{FF2B5EF4-FFF2-40B4-BE49-F238E27FC236}">
                    <a16:creationId xmlns:a16="http://schemas.microsoft.com/office/drawing/2014/main" id="{114C9FE9-2E7D-466C-978D-713D0A662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>
                <a:extLst>
                  <a:ext uri="{FF2B5EF4-FFF2-40B4-BE49-F238E27FC236}">
                    <a16:creationId xmlns:a16="http://schemas.microsoft.com/office/drawing/2014/main" id="{882ACEF4-C446-4969-92B5-8649558C2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>
                <a:extLst>
                  <a:ext uri="{FF2B5EF4-FFF2-40B4-BE49-F238E27FC236}">
                    <a16:creationId xmlns:a16="http://schemas.microsoft.com/office/drawing/2014/main" id="{DDA39D67-86FF-418E-9876-AB14AFD793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>
                <a:extLst>
                  <a:ext uri="{FF2B5EF4-FFF2-40B4-BE49-F238E27FC236}">
                    <a16:creationId xmlns:a16="http://schemas.microsoft.com/office/drawing/2014/main" id="{2D3BF31F-EEDE-4027-BAE2-CD14B138C5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>
                <a:extLst>
                  <a:ext uri="{FF2B5EF4-FFF2-40B4-BE49-F238E27FC236}">
                    <a16:creationId xmlns:a16="http://schemas.microsoft.com/office/drawing/2014/main" id="{F37BBBCA-15AD-4E11-813C-E58EE564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That Famous Black Hole Just Got Even Darker - The New York Times">
            <a:extLst>
              <a:ext uri="{FF2B5EF4-FFF2-40B4-BE49-F238E27FC236}">
                <a16:creationId xmlns:a16="http://schemas.microsoft.com/office/drawing/2014/main" id="{90DBC4CC-A2A1-8DC8-3F13-0779CE9CE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r="22632" b="-1"/>
          <a:stretch/>
        </p:blipFill>
        <p:spPr bwMode="auto">
          <a:xfrm>
            <a:off x="5959325" y="2806240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hole - Wikipedia">
            <a:extLst>
              <a:ext uri="{FF2B5EF4-FFF2-40B4-BE49-F238E27FC236}">
                <a16:creationId xmlns:a16="http://schemas.microsoft.com/office/drawing/2014/main" id="{D5368DBA-B138-6F0E-C35B-6C25DBB65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1" b="6488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uld a habitable planet orbit a black hole? | Science | AAAS">
            <a:extLst>
              <a:ext uri="{FF2B5EF4-FFF2-40B4-BE49-F238E27FC236}">
                <a16:creationId xmlns:a16="http://schemas.microsoft.com/office/drawing/2014/main" id="{9EC594C6-EBBC-7535-E6D3-A3423562A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28793" b="-2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595CF4-AD4D-5A1E-697D-23F99A25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300"/>
              <a:t>Izvanzemaljski  život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BB6483-AF44-F935-D1E2-0F971EB6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55" y="2142067"/>
            <a:ext cx="4099947" cy="3649133"/>
          </a:xfrm>
        </p:spPr>
        <p:txBody>
          <a:bodyPr>
            <a:normAutofit/>
          </a:bodyPr>
          <a:lstStyle/>
          <a:p>
            <a:r>
              <a:rPr lang="hr-HR" dirty="0"/>
              <a:t>Postoji li život izvan zemlje?</a:t>
            </a:r>
          </a:p>
          <a:p>
            <a:r>
              <a:rPr lang="hr-HR" dirty="0"/>
              <a:t>Postoji li inteligentan život izvan zemlje?</a:t>
            </a:r>
          </a:p>
          <a:p>
            <a:r>
              <a:rPr lang="hr-HR" dirty="0" err="1"/>
              <a:t>Fermijev</a:t>
            </a:r>
            <a:r>
              <a:rPr lang="hr-HR" dirty="0"/>
              <a:t> paradoks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5362" name="Picture 2" descr="Amazon.com: Alien 6-film Collection [bd + Dhd] : Alien, Tom Skerritt, Nick  Allder, Peter Baldock, Sigourney Weaver, Veronica Cartwright, Adrian  Biddle, Alan Bryce, Harry Dean Stanton, John Hurt, Gordon Carroll, Ian Holm,">
            <a:extLst>
              <a:ext uri="{FF2B5EF4-FFF2-40B4-BE49-F238E27FC236}">
                <a16:creationId xmlns:a16="http://schemas.microsoft.com/office/drawing/2014/main" id="{00AD32A4-F311-C62A-11CA-817FCAA5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8543" y="639098"/>
            <a:ext cx="2692424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cientists want to send aliens a message! - BBC Newsround">
            <a:extLst>
              <a:ext uri="{FF2B5EF4-FFF2-40B4-BE49-F238E27FC236}">
                <a16:creationId xmlns:a16="http://schemas.microsoft.com/office/drawing/2014/main" id="{0B27EF3D-5A0C-5A3F-C34E-084ED783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9" y="3522111"/>
            <a:ext cx="4786531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4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032A8-ACA0-EB23-984C-8D93BEED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835" y="1030288"/>
            <a:ext cx="3263390" cy="1035579"/>
          </a:xfrm>
        </p:spPr>
        <p:txBody>
          <a:bodyPr>
            <a:normAutofit/>
          </a:bodyPr>
          <a:lstStyle/>
          <a:p>
            <a:r>
              <a:rPr lang="hr-HR" dirty="0" err="1"/>
              <a:t>Wow</a:t>
            </a:r>
            <a:r>
              <a:rPr lang="hr-HR" dirty="0"/>
              <a:t>! Signal</a:t>
            </a:r>
          </a:p>
        </p:txBody>
      </p:sp>
      <p:sp>
        <p:nvSpPr>
          <p:cNvPr id="14353" name="Rounded Rectangle 22">
            <a:extLst>
              <a:ext uri="{FF2B5EF4-FFF2-40B4-BE49-F238E27FC236}">
                <a16:creationId xmlns:a16="http://schemas.microsoft.com/office/drawing/2014/main" id="{86FD5145-ECC0-491D-A5BC-D31F54E6B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211" y="620116"/>
            <a:ext cx="2395526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0AA50723-69B5-0635-54A3-066029F1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35" y="1365990"/>
            <a:ext cx="2162991" cy="1222089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Rounded Rectangle 16">
            <a:extLst>
              <a:ext uri="{FF2B5EF4-FFF2-40B4-BE49-F238E27FC236}">
                <a16:creationId xmlns:a16="http://schemas.microsoft.com/office/drawing/2014/main" id="{130F4120-8463-4AA1-A60F-13DAD292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3515716"/>
            <a:ext cx="2395527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CEAD15-1E9B-0FA1-1192-AF2B45E9F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" y="3988441"/>
            <a:ext cx="2156571" cy="1768388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4355" name="Rounded Rectangle 18">
            <a:extLst>
              <a:ext uri="{FF2B5EF4-FFF2-40B4-BE49-F238E27FC236}">
                <a16:creationId xmlns:a16="http://schemas.microsoft.com/office/drawing/2014/main" id="{B1461D2C-0D6D-418F-AF6B-9D30AAF53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360" y="620116"/>
            <a:ext cx="3687455" cy="56072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undefined">
            <a:extLst>
              <a:ext uri="{FF2B5EF4-FFF2-40B4-BE49-F238E27FC236}">
                <a16:creationId xmlns:a16="http://schemas.microsoft.com/office/drawing/2014/main" id="{411A90C0-45D8-47E1-9B99-384708C3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833" y="1359950"/>
            <a:ext cx="3458682" cy="4129770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8E2B4B-2EA3-540C-B3E7-3902728D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835" y="2142067"/>
            <a:ext cx="3263390" cy="3649133"/>
          </a:xfrm>
        </p:spPr>
        <p:txBody>
          <a:bodyPr>
            <a:normAutofit/>
          </a:bodyPr>
          <a:lstStyle/>
          <a:p>
            <a:r>
              <a:rPr lang="hr-HR" dirty="0"/>
              <a:t>15. kolovoz 1977. – Big </a:t>
            </a:r>
            <a:r>
              <a:rPr lang="hr-HR" dirty="0" err="1"/>
              <a:t>Ear</a:t>
            </a:r>
            <a:endParaRPr lang="hr-HR" dirty="0"/>
          </a:p>
          <a:p>
            <a:r>
              <a:rPr lang="hr-HR" dirty="0"/>
              <a:t>Trajao je 72 sekunde</a:t>
            </a:r>
          </a:p>
        </p:txBody>
      </p:sp>
    </p:spTree>
    <p:extLst>
      <p:ext uri="{BB962C8B-B14F-4D97-AF65-F5344CB8AC3E}">
        <p14:creationId xmlns:p14="http://schemas.microsoft.com/office/powerpoint/2010/main" val="392894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DEB21-E40F-EFAA-F90F-44321C90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10510785" cy="1453363"/>
          </a:xfrm>
        </p:spPr>
        <p:txBody>
          <a:bodyPr>
            <a:normAutofit fontScale="90000"/>
          </a:bodyPr>
          <a:lstStyle/>
          <a:p>
            <a:r>
              <a:rPr lang="hr-HR" dirty="0"/>
              <a:t>Teme/događaji/astronomski fenomeni o kojima nemam nešto posebno za napisati pa ću ih sve strpati u jedan slajd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6F500C-F43E-3DF2-8E29-D7644D4A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dirty="0"/>
              <a:t>Supernove</a:t>
            </a:r>
          </a:p>
          <a:p>
            <a:r>
              <a:rPr lang="hr-HR" dirty="0"/>
              <a:t>Predviđanje svemirskog vremena</a:t>
            </a:r>
          </a:p>
          <a:p>
            <a:r>
              <a:rPr lang="hr-HR" dirty="0"/>
              <a:t>p-</a:t>
            </a:r>
            <a:r>
              <a:rPr lang="hr-HR" dirty="0" err="1"/>
              <a:t>nuclei</a:t>
            </a:r>
            <a:endParaRPr lang="hr-HR" dirty="0"/>
          </a:p>
          <a:p>
            <a:r>
              <a:rPr lang="hr-HR" dirty="0"/>
              <a:t>Veličina svemira</a:t>
            </a:r>
          </a:p>
          <a:p>
            <a:r>
              <a:rPr lang="hr-HR" dirty="0" err="1"/>
              <a:t>Multiverzum</a:t>
            </a:r>
            <a:endParaRPr lang="hr-HR" dirty="0"/>
          </a:p>
          <a:p>
            <a:r>
              <a:rPr lang="hr-HR" dirty="0"/>
              <a:t>Kvazari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433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F2911E-0A0F-B698-1B7A-62524FAC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1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FB579-FD5E-C90A-E4A3-6481D828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 velikog praska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5DAF13-0D8B-90DF-51AE-75D624BB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Zašto išta postoji?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8AD4A02C-D01F-C954-EF71-2759BF3E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414588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C3204-B892-8165-EAC1-23074825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 dirty="0" err="1"/>
              <a:t>Barionska</a:t>
            </a:r>
            <a:r>
              <a:rPr lang="hr-HR" dirty="0"/>
              <a:t> asimetrija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774F60-7B89-8FE3-ADB5-0138290B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dirty="0"/>
              <a:t>Asimetrija tvari</a:t>
            </a:r>
          </a:p>
          <a:p>
            <a:r>
              <a:rPr lang="hr-HR" dirty="0"/>
              <a:t>Materija &gt; antimaterija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217B3F-A881-417E-C3D2-4C7C9AE4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66817"/>
            <a:ext cx="6095593" cy="396213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05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E1A07-A84C-E3AA-818D-52E1EBB9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hr-HR" dirty="0"/>
              <a:t>Problem koronarnog grijanja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61B472-32B4-B12C-CBF1-D1999F8E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hr-HR" dirty="0"/>
              <a:t>Temperatura površine Sunca:  6000K</a:t>
            </a:r>
          </a:p>
          <a:p>
            <a:r>
              <a:rPr lang="hr-HR" dirty="0"/>
              <a:t>Temperature Sunčeve korone: 1,000,000K</a:t>
            </a:r>
          </a:p>
          <a:p>
            <a:r>
              <a:rPr lang="hr-HR" dirty="0"/>
              <a:t>Magnetska </a:t>
            </a:r>
            <a:r>
              <a:rPr lang="hr-HR" dirty="0" err="1"/>
              <a:t>rekonekcija</a:t>
            </a:r>
            <a:endParaRPr lang="hr-HR" dirty="0"/>
          </a:p>
          <a:p>
            <a:r>
              <a:rPr lang="hr-HR" dirty="0"/>
              <a:t>Valno zagrijavanje</a:t>
            </a:r>
          </a:p>
          <a:p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22767-4102-15E9-497A-7496AFBF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59" y="639097"/>
            <a:ext cx="5323011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D8D396-E54F-F3D7-41D7-19D28FF4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hr-HR" dirty="0"/>
              <a:t>OH-</a:t>
            </a:r>
            <a:r>
              <a:rPr lang="hr-HR" dirty="0" err="1"/>
              <a:t>my</a:t>
            </a:r>
            <a:r>
              <a:rPr lang="hr-HR" dirty="0"/>
              <a:t>-god Čestica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E89433-4DDC-14ED-08CA-06116C92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  <a:latin typeface="Arial" panose="020B0604020202020204" pitchFamily="34" charset="0"/>
              </a:rPr>
              <a:t>Uočena 15. listopada 1991.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 3×10</a:t>
            </a:r>
            <a:r>
              <a:rPr lang="hr-HR" b="0" i="0" baseline="30000" dirty="0">
                <a:effectLst/>
                <a:latin typeface="Arial" panose="020B0604020202020204" pitchFamily="34" charset="0"/>
              </a:rPr>
              <a:t>20</a:t>
            </a:r>
            <a:r>
              <a:rPr lang="hr-HR" b="0" i="0" dirty="0">
                <a:effectLst/>
                <a:latin typeface="Arial" panose="020B0604020202020204" pitchFamily="34" charset="0"/>
              </a:rPr>
              <a:t> eV (50 J)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99.99999999999999999999951%</a:t>
            </a:r>
          </a:p>
          <a:p>
            <a:r>
              <a:rPr lang="hr-HR" dirty="0">
                <a:latin typeface="Arial" panose="020B0604020202020204" pitchFamily="34" charset="0"/>
              </a:rPr>
              <a:t>1.71 dan</a:t>
            </a:r>
            <a:endParaRPr lang="hr-HR" dirty="0"/>
          </a:p>
        </p:txBody>
      </p:sp>
      <p:pic>
        <p:nvPicPr>
          <p:cNvPr id="2050" name="Picture 2" descr="What is the OMG particle? |">
            <a:extLst>
              <a:ext uri="{FF2B5EF4-FFF2-40B4-BE49-F238E27FC236}">
                <a16:creationId xmlns:a16="http://schemas.microsoft.com/office/drawing/2014/main" id="{46954E1B-F180-6B0A-01DD-16627ED24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r="16667" b="-2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68C6A-DACD-BF7C-4343-E52D8167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 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870D0C-7E1A-A8B0-13A1-BAA1E491F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Hipotetski planet</a:t>
            </a:r>
          </a:p>
          <a:p>
            <a:r>
              <a:rPr lang="hr-HR" dirty="0"/>
              <a:t>10x veći od Zemlje</a:t>
            </a:r>
          </a:p>
          <a:p>
            <a:r>
              <a:rPr lang="hr-HR" dirty="0"/>
              <a:t>Objašnjava grupiranje orbita ETNO-a</a:t>
            </a:r>
          </a:p>
        </p:txBody>
      </p:sp>
      <p:pic>
        <p:nvPicPr>
          <p:cNvPr id="1026" name="Picture 2" descr="Planet Nine depicted as a dark sphere distant from the Sun with the Milky Way in the background.">
            <a:extLst>
              <a:ext uri="{FF2B5EF4-FFF2-40B4-BE49-F238E27FC236}">
                <a16:creationId xmlns:a16="http://schemas.microsoft.com/office/drawing/2014/main" id="{61850816-A7C9-E575-EE26-331E830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549789"/>
            <a:ext cx="4240892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8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8F934-651F-FD55-C326-A8618FF0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 dirty="0"/>
              <a:t>Tamna tvar 	(</a:t>
            </a:r>
            <a:r>
              <a:rPr lang="hr-HR" dirty="0" err="1"/>
              <a:t>Dark</a:t>
            </a:r>
            <a:r>
              <a:rPr lang="hr-HR" dirty="0"/>
              <a:t> </a:t>
            </a:r>
            <a:r>
              <a:rPr lang="hr-HR" dirty="0" err="1"/>
              <a:t>matter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48328E-653A-A595-C6E8-AA1E0ECE4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dirty="0"/>
              <a:t>Nije pod utjecajem elektromagnetskog polja</a:t>
            </a:r>
          </a:p>
          <a:p>
            <a:r>
              <a:rPr lang="hr-HR" dirty="0"/>
              <a:t>85% svemira</a:t>
            </a:r>
          </a:p>
          <a:p>
            <a:r>
              <a:rPr lang="hr-HR" dirty="0"/>
              <a:t>Objašnjava mnoga astrofizička zapažanja</a:t>
            </a:r>
          </a:p>
        </p:txBody>
      </p:sp>
      <p:pic>
        <p:nvPicPr>
          <p:cNvPr id="10242" name="Picture 2" descr="Dark matter clumps in galaxy clusters bend light surprisingly well">
            <a:extLst>
              <a:ext uri="{FF2B5EF4-FFF2-40B4-BE49-F238E27FC236}">
                <a16:creationId xmlns:a16="http://schemas.microsoft.com/office/drawing/2014/main" id="{A1C3B04F-56C2-BCA8-0A2E-4D04F9624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752" y="1633499"/>
            <a:ext cx="6095593" cy="342877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2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99372-A397-D057-B258-5C5AEA83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hr-HR" dirty="0"/>
              <a:t>Krivulja rotacije galaksija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BA9E93-E2DD-A586-0B76-956EFE41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hr-HR" dirty="0"/>
              <a:t>Brzina rotacije galaksije/orbitalna brzina zvijezda ne poklapa se sa zakonima gravitacije</a:t>
            </a:r>
          </a:p>
          <a:p>
            <a:r>
              <a:rPr lang="hr-HR" dirty="0"/>
              <a:t>Tamna tvar je hipotetsko </a:t>
            </a:r>
            <a:r>
              <a:rPr lang="hr-HR" dirty="0" err="1"/>
              <a:t>riješenje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78EDED95-E424-2774-101A-CCCF838D9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20102" b="-1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1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573</TotalTime>
  <Words>246</Words>
  <Application>Microsoft Office PowerPoint</Application>
  <PresentationFormat>Široki zaslon</PresentationFormat>
  <Paragraphs>67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Nebeski</vt:lpstr>
      <vt:lpstr>Najveći misteriji kozmologije i astronomije</vt:lpstr>
      <vt:lpstr>PowerPoint prezentacija</vt:lpstr>
      <vt:lpstr>Teorija velikog praska </vt:lpstr>
      <vt:lpstr>Barionska asimetrija</vt:lpstr>
      <vt:lpstr>Problem koronarnog grijanja</vt:lpstr>
      <vt:lpstr>OH-my-god Čestica</vt:lpstr>
      <vt:lpstr>Planet 9</vt:lpstr>
      <vt:lpstr>Tamna tvar  (Dark matter)</vt:lpstr>
      <vt:lpstr>Krivulja rotacije galaksija</vt:lpstr>
      <vt:lpstr>Tamna energija</vt:lpstr>
      <vt:lpstr>Maunderov Minimum</vt:lpstr>
      <vt:lpstr>Tabijina zvijezda</vt:lpstr>
      <vt:lpstr>Przybylskijeva zvijezda</vt:lpstr>
      <vt:lpstr>Fast radio bursts</vt:lpstr>
      <vt:lpstr>Crne rupe </vt:lpstr>
      <vt:lpstr>Izvanzemaljski  život</vt:lpstr>
      <vt:lpstr>Wow! Signal</vt:lpstr>
      <vt:lpstr>Teme/događaji/astronomski fenomeni o kojima nemam nešto posebno za napisati pa ću ih sve strpati u jedan slajd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Najveći misteriji kozmologije i astronomije</dc:title>
  <dc:creator>Ante Blazevic</dc:creator>
  <cp:lastModifiedBy>Mirta Lulić</cp:lastModifiedBy>
  <cp:revision>6</cp:revision>
  <dcterms:created xsi:type="dcterms:W3CDTF">2023-06-05T20:19:00Z</dcterms:created>
  <dcterms:modified xsi:type="dcterms:W3CDTF">2023-10-09T16:35:43Z</dcterms:modified>
</cp:coreProperties>
</file>