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4" r:id="rId7"/>
    <p:sldId id="25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A9A19-EECD-A6C1-1A5D-637E3A6E1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09511-07E0-6D5C-36C9-BE9C4F986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7C3E90-68A6-4585-4E0F-55B74664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86C004-5EEF-0A52-D956-2AFD67BC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919516-6ACA-9D2D-3097-4821433E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34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FEC98-2EFC-8094-8341-3B57806B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B4C6D9-5302-1DC5-6D14-6A2ECCA96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3342E7-AE86-300D-C171-38006874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72B202-A25B-0EF4-209F-8D0D2F79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F5AFD5-2BD9-9E8E-2CAA-EA92164D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02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97AAF87-085A-798E-DDF4-6E4B72D79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57DAE02-CDDF-4668-0BAB-2E281D6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744FDC-D492-3793-C115-7AE21AD3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6A1EA2-333C-751D-A335-AE943428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61CD14-A20C-3834-4FDC-33C9DF19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92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EFF156-E531-A1FA-89CF-7224F5E3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0350D9-A685-6ED0-B06D-FFAE9A17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666A86-67DC-E69A-45C3-E6B52307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606167-BABA-E0BD-8A66-0C700A67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8DE83F-1EBA-F18D-CE40-DEB86FEA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72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5EED9-5FDA-F956-DE34-FC9E82F1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537398E-3B1E-CECF-9511-3B9CACA4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F69494-65A9-C9BE-3FFD-D2CC3903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3DEEB3-5634-C5AA-4A1A-B817210C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9BFBDE-63D5-F9C4-F4C8-E0A124BE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7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AC074F-AE83-CA83-1E56-99E69354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BACCE0-9B82-97F9-27F7-6374CA92B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5D4D336-C9F4-69B8-13AE-A6A082F2F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254F35A-2977-DCCE-96C3-1F5549B5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01CD4-D9BA-E45A-93A4-778A3DE8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56F1C19-3500-681C-7F37-C0DA50A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0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34F21C-B370-3B1A-ACD8-14B1BD76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0C5256-4617-36FB-E84B-12768602C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2F6769D-E508-4F52-A8DB-1E53D7195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A4AD92F-DBD1-CCBC-6605-B7677C219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B42464A-712B-B254-0345-6B61DD927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112F469-BFF8-44C1-3CD7-F50473A9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D3E8F1F-E37C-CB6F-4759-8E3C038A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1743796-7C4C-1456-2676-C5800271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96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7E2476-A39B-C30C-A9A5-B7AED2F7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9EBD4E5-79E0-7E0F-10F1-AE7019FF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56C508E-ED0C-1887-8C5D-2DFFA9A2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784239A-3756-4A08-9315-F7670589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59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B253A0C-71FD-6710-DF4D-D7166C77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EEF1663-7204-A776-18CF-4BB038DF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721A17-935A-77C5-41AD-59C26254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840E98-5BB6-EF5B-FD79-F13AA1E4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79074A-08F7-81EB-C603-C2455A7D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2D2017-84F2-26E3-13AB-0FB9E2148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C9C1A74-0EB5-649E-4D41-85376E1C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C45354A-86E7-B6A2-016B-22DB3441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41F62A6-2E9C-A977-0F0F-44EDC39D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09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B85B0C-4107-87A8-1124-C5E0132A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57207A1-308A-401C-FA15-98F2C8024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FB17318-9962-3687-18E8-AD970EBE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27B5D1-9ADA-6FB1-D996-B725E606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A23852C-E0F8-C7E2-8F90-951E2C05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AFD719-16C8-EB12-85B2-5B9815D4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39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21C229C-9B46-D090-79F6-724E0921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FA97B8-49B2-C6D4-18F0-ED3FDEF99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59371D-05C6-D623-64A3-835902070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343A-4F3A-43A4-A783-250A4AB29E9D}" type="datetimeFigureOut">
              <a:rPr lang="hr-HR" smtClean="0"/>
              <a:t>09. 10. 23.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5D1309-F229-708B-DDCC-EA57792E9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57108A-041B-31FC-339C-1A4EA7C4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FAFE-27C6-45A9-B667-36893813B0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8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SSDCA: Voyager Project Information">
            <a:extLst>
              <a:ext uri="{FF2B5EF4-FFF2-40B4-BE49-F238E27FC236}">
                <a16:creationId xmlns:a16="http://schemas.microsoft.com/office/drawing/2014/main" id="{1E31597C-83A0-AD40-EFD5-ED4EF40B1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5" b="2939"/>
          <a:stretch/>
        </p:blipFill>
        <p:spPr bwMode="auto">
          <a:xfrm>
            <a:off x="1" y="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9D2EBB-9D40-0463-7895-86D420CF5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5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VOYAGER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CFFEEC5-B626-4688-A2A0-E7CAF8C33BFA}"/>
              </a:ext>
            </a:extLst>
          </p:cNvPr>
          <p:cNvSpPr txBox="1"/>
          <p:nvPr/>
        </p:nvSpPr>
        <p:spPr>
          <a:xfrm>
            <a:off x="9509760" y="815926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Josip </a:t>
            </a:r>
            <a:r>
              <a:rPr lang="hr-HR" dirty="0" err="1">
                <a:solidFill>
                  <a:srgbClr val="FF0000"/>
                </a:solidFill>
              </a:rPr>
              <a:t>Kelić</a:t>
            </a:r>
            <a:r>
              <a:rPr lang="hr-HR" dirty="0">
                <a:solidFill>
                  <a:srgbClr val="FF0000"/>
                </a:solidFill>
              </a:rPr>
              <a:t>, 3.b</a:t>
            </a:r>
          </a:p>
        </p:txBody>
      </p:sp>
    </p:spTree>
    <p:extLst>
      <p:ext uri="{BB962C8B-B14F-4D97-AF65-F5344CB8AC3E}">
        <p14:creationId xmlns:p14="http://schemas.microsoft.com/office/powerpoint/2010/main" val="247906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Voyager Spacecraft 40th Anniversary - Voyager 1 and Voyager 2 Moon  Discoveries">
            <a:extLst>
              <a:ext uri="{FF2B5EF4-FFF2-40B4-BE49-F238E27FC236}">
                <a16:creationId xmlns:a16="http://schemas.microsoft.com/office/drawing/2014/main" id="{2FA233CC-B817-FCED-9D02-102B4CCB2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0533A5-DED5-ECF9-53E6-577F1EB6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Voyager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A58BF9-FCFD-AA80-3F86-997BA335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1725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lansiran 5. rujna 1977.</a:t>
            </a:r>
          </a:p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sonda koja je ikada prešla heliopauzu, područje u svemiru gdje Sunčeva plazma susreće međuzvjezdani prostor</a:t>
            </a:r>
          </a:p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napustio Sunčev sustav 2012.</a:t>
            </a:r>
          </a:p>
        </p:txBody>
      </p:sp>
    </p:spTree>
    <p:extLst>
      <p:ext uri="{BB962C8B-B14F-4D97-AF65-F5344CB8AC3E}">
        <p14:creationId xmlns:p14="http://schemas.microsoft.com/office/powerpoint/2010/main" val="219417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Voyager 2 - Interplanetary Missions - NASA Jet Propulsion Laboratory">
            <a:extLst>
              <a:ext uri="{FF2B5EF4-FFF2-40B4-BE49-F238E27FC236}">
                <a16:creationId xmlns:a16="http://schemas.microsoft.com/office/drawing/2014/main" id="{5E5BFA3A-B99B-35D7-9700-54D93923E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1CFE078-5C08-2DCE-8968-BCF74291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Voyager 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F09AA9-973E-D461-E107-500EB102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0318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lansiran 20. kolovoza 1977.</a:t>
            </a:r>
          </a:p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sonda koja je proučavala sva četiri vanjska planeta</a:t>
            </a:r>
          </a:p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napustio Sunčev sustav 2018.</a:t>
            </a:r>
          </a:p>
        </p:txBody>
      </p:sp>
    </p:spTree>
    <p:extLst>
      <p:ext uri="{BB962C8B-B14F-4D97-AF65-F5344CB8AC3E}">
        <p14:creationId xmlns:p14="http://schemas.microsoft.com/office/powerpoint/2010/main" val="620377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w the Voyager Golden Record Was Made | The New Yorker">
            <a:extLst>
              <a:ext uri="{FF2B5EF4-FFF2-40B4-BE49-F238E27FC236}">
                <a16:creationId xmlns:a16="http://schemas.microsoft.com/office/drawing/2014/main" id="{C5145E2F-101B-323D-897C-BDE2E6817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E97CB2C-629C-8113-7C29-C117A6FC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Voyager zlatna ploča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143890-694D-015D-60A5-86810180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sadrži informacije o Zemlji i ljudskoj civilizaciji, u slučaju da ih pronađu eventualne izvanzemaljske inteligencije</a:t>
            </a:r>
          </a:p>
          <a:p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 slika, 90 minuta glazbe, pozdravi u 55 jezika, zvukovi sa Zemlje</a:t>
            </a:r>
          </a:p>
          <a:p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8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0E02FAA450F4AB97E6AD73AC4E38A" ma:contentTypeVersion="14" ma:contentTypeDescription="Create a new document." ma:contentTypeScope="" ma:versionID="92066b4f00acbb17d042558cc1707fa7">
  <xsd:schema xmlns:xsd="http://www.w3.org/2001/XMLSchema" xmlns:xs="http://www.w3.org/2001/XMLSchema" xmlns:p="http://schemas.microsoft.com/office/2006/metadata/properties" xmlns:ns3="f9c8e87a-1df1-4a78-94b4-feb50775094c" xmlns:ns4="bc39634f-0dea-49af-ac54-cef8e4dadb9c" targetNamespace="http://schemas.microsoft.com/office/2006/metadata/properties" ma:root="true" ma:fieldsID="d47812180210715189b867da6e469311" ns3:_="" ns4:_="">
    <xsd:import namespace="f9c8e87a-1df1-4a78-94b4-feb50775094c"/>
    <xsd:import namespace="bc39634f-0dea-49af-ac54-cef8e4dadb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e87a-1df1-4a78-94b4-feb507750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9634f-0dea-49af-ac54-cef8e4dadb9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c8e87a-1df1-4a78-94b4-feb5077509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E0D9B5-6EDE-4F54-994E-5A0155457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8e87a-1df1-4a78-94b4-feb50775094c"/>
    <ds:schemaRef ds:uri="bc39634f-0dea-49af-ac54-cef8e4dadb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E1FF8A-A71F-4EBC-B6C1-9949A10A8AB4}">
  <ds:schemaRefs>
    <ds:schemaRef ds:uri="f9c8e87a-1df1-4a78-94b4-feb50775094c"/>
    <ds:schemaRef ds:uri="bc39634f-0dea-49af-ac54-cef8e4dadb9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8146E85-1556-446C-A0A6-A4C57BF159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93</Words>
  <Application>Microsoft Office PowerPoint</Application>
  <PresentationFormat>Široki zaslon</PresentationFormat>
  <Paragraphs>13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sustava Office</vt:lpstr>
      <vt:lpstr>VOYAGER</vt:lpstr>
      <vt:lpstr>Voyager 1</vt:lpstr>
      <vt:lpstr>Voyager 2</vt:lpstr>
      <vt:lpstr>Voyager zlatna ploča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VOYAGER</dc:title>
  <dc:creator>Josip Kelić</dc:creator>
  <cp:lastModifiedBy>Mirta Lulić</cp:lastModifiedBy>
  <cp:revision>12</cp:revision>
  <dcterms:created xsi:type="dcterms:W3CDTF">2023-06-04T18:18:31Z</dcterms:created>
  <dcterms:modified xsi:type="dcterms:W3CDTF">2023-10-09T17:28:09Z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0x01010059D0E02FAA450F4AB97E6AD73AC4E38A</vt:lpwstr>
  </property>
</Properties>
</file>