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1" r:id="rId6"/>
    <p:sldId id="258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675C6-E5E2-6179-DE49-1D3FC0080BD0}" v="483" dt="2025-03-28T10:09:04.656"/>
    <p1510:client id="{CAB84109-7794-D64D-B86A-DE5B6EF60F67}" v="1" dt="2025-03-28T10:07:43.207"/>
    <p1510:client id="{F7CA16F5-8703-F82A-0E07-2758DF303976}" v="267" dt="2025-03-28T09:36:15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microsoft.com/office/2015/10/relationships/revisionInfo" Target="revisionInfo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 Martinović" userId="49725e78-bfc9-45ba-bad1-e04a81c9b329" providerId="ADAL" clId="{CAB84109-7794-D64D-B86A-DE5B6EF60F67}"/>
    <pc:docChg chg="custSel addSld delSld modSld sldOrd">
      <pc:chgData name="Vita Martinović" userId="49725e78-bfc9-45ba-bad1-e04a81c9b329" providerId="ADAL" clId="{CAB84109-7794-D64D-B86A-DE5B6EF60F67}" dt="2025-03-28T17:42:08.051" v="347" actId="1076"/>
      <pc:docMkLst>
        <pc:docMk/>
      </pc:docMkLst>
      <pc:sldChg chg="addSp modSp mod setBg setClrOvrMap">
        <pc:chgData name="Vita Martinović" userId="49725e78-bfc9-45ba-bad1-e04a81c9b329" providerId="ADAL" clId="{CAB84109-7794-D64D-B86A-DE5B6EF60F67}" dt="2025-03-28T17:27:22.294" v="208" actId="20577"/>
        <pc:sldMkLst>
          <pc:docMk/>
          <pc:sldMk cId="109857222" sldId="256"/>
        </pc:sldMkLst>
        <pc:spChg chg="mod">
          <ac:chgData name="Vita Martinović" userId="49725e78-bfc9-45ba-bad1-e04a81c9b329" providerId="ADAL" clId="{CAB84109-7794-D64D-B86A-DE5B6EF60F67}" dt="2025-03-28T17:27:22.294" v="20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Vita Martinović" userId="49725e78-bfc9-45ba-bad1-e04a81c9b329" providerId="ADAL" clId="{CAB84109-7794-D64D-B86A-DE5B6EF60F67}" dt="2025-03-27T21:21:49.053" v="123" actId="2660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Vita Martinović" userId="49725e78-bfc9-45ba-bad1-e04a81c9b329" providerId="ADAL" clId="{CAB84109-7794-D64D-B86A-DE5B6EF60F67}" dt="2025-03-27T21:21:49.053" v="123" actId="26606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Vita Martinović" userId="49725e78-bfc9-45ba-bad1-e04a81c9b329" providerId="ADAL" clId="{CAB84109-7794-D64D-B86A-DE5B6EF60F67}" dt="2025-03-27T21:21:49.053" v="123" actId="26606"/>
          <ac:picMkLst>
            <pc:docMk/>
            <pc:sldMk cId="109857222" sldId="256"/>
            <ac:picMk id="4" creationId="{50D1F87D-07DF-F48D-9174-7A467B0C9FF1}"/>
          </ac:picMkLst>
        </pc:picChg>
      </pc:sldChg>
      <pc:sldChg chg="addSp delSp modSp new mod modClrScheme chgLayout">
        <pc:chgData name="Vita Martinović" userId="49725e78-bfc9-45ba-bad1-e04a81c9b329" providerId="ADAL" clId="{CAB84109-7794-D64D-B86A-DE5B6EF60F67}" dt="2025-03-27T21:22:55.738" v="141" actId="1076"/>
        <pc:sldMkLst>
          <pc:docMk/>
          <pc:sldMk cId="2067772528" sldId="257"/>
        </pc:sldMkLst>
        <pc:spChg chg="mod ord">
          <ac:chgData name="Vita Martinović" userId="49725e78-bfc9-45ba-bad1-e04a81c9b329" providerId="ADAL" clId="{CAB84109-7794-D64D-B86A-DE5B6EF60F67}" dt="2025-03-27T21:22:48.678" v="139" actId="1076"/>
          <ac:spMkLst>
            <pc:docMk/>
            <pc:sldMk cId="2067772528" sldId="257"/>
            <ac:spMk id="2" creationId="{29EEE9D6-4E32-EFF9-127C-353EF417034F}"/>
          </ac:spMkLst>
        </pc:spChg>
        <pc:spChg chg="del mod ord">
          <ac:chgData name="Vita Martinović" userId="49725e78-bfc9-45ba-bad1-e04a81c9b329" providerId="ADAL" clId="{CAB84109-7794-D64D-B86A-DE5B6EF60F67}" dt="2025-03-27T21:22:14.381" v="126" actId="931"/>
          <ac:spMkLst>
            <pc:docMk/>
            <pc:sldMk cId="2067772528" sldId="257"/>
            <ac:spMk id="3" creationId="{48D779B8-A4C8-99D0-3D22-B2E59A6A2D34}"/>
          </ac:spMkLst>
        </pc:spChg>
        <pc:spChg chg="add mod ord">
          <ac:chgData name="Vita Martinović" userId="49725e78-bfc9-45ba-bad1-e04a81c9b329" providerId="ADAL" clId="{CAB84109-7794-D64D-B86A-DE5B6EF60F67}" dt="2025-03-27T21:22:55.738" v="141" actId="1076"/>
          <ac:spMkLst>
            <pc:docMk/>
            <pc:sldMk cId="2067772528" sldId="257"/>
            <ac:spMk id="4" creationId="{6670CF92-8A2B-7832-56FC-8BD5DB7C02D2}"/>
          </ac:spMkLst>
        </pc:spChg>
        <pc:picChg chg="add mod ord">
          <ac:chgData name="Vita Martinović" userId="49725e78-bfc9-45ba-bad1-e04a81c9b329" providerId="ADAL" clId="{CAB84109-7794-D64D-B86A-DE5B6EF60F67}" dt="2025-03-27T21:22:14.381" v="126" actId="931"/>
          <ac:picMkLst>
            <pc:docMk/>
            <pc:sldMk cId="2067772528" sldId="257"/>
            <ac:picMk id="5" creationId="{7A9F6DB9-FC4D-B83D-081F-AE1498D7ECA3}"/>
          </ac:picMkLst>
        </pc:picChg>
      </pc:sldChg>
      <pc:sldChg chg="new">
        <pc:chgData name="Vita Martinović" userId="49725e78-bfc9-45ba-bad1-e04a81c9b329" providerId="ADAL" clId="{CAB84109-7794-D64D-B86A-DE5B6EF60F67}" dt="2025-03-27T21:22:59.377" v="142" actId="680"/>
        <pc:sldMkLst>
          <pc:docMk/>
          <pc:sldMk cId="4273658385" sldId="258"/>
        </pc:sldMkLst>
      </pc:sldChg>
      <pc:sldChg chg="modSp new del ord">
        <pc:chgData name="Vita Martinović" userId="49725e78-bfc9-45ba-bad1-e04a81c9b329" providerId="ADAL" clId="{CAB84109-7794-D64D-B86A-DE5B6EF60F67}" dt="2025-03-28T16:38:17.285" v="163" actId="21"/>
        <pc:sldMkLst>
          <pc:docMk/>
          <pc:sldMk cId="4162405976" sldId="259"/>
        </pc:sldMkLst>
        <pc:spChg chg="mod">
          <ac:chgData name="Vita Martinović" userId="49725e78-bfc9-45ba-bad1-e04a81c9b329" providerId="ADAL" clId="{CAB84109-7794-D64D-B86A-DE5B6EF60F67}" dt="2025-03-28T14:54:27.684" v="161" actId="20577"/>
          <ac:spMkLst>
            <pc:docMk/>
            <pc:sldMk cId="4162405976" sldId="259"/>
            <ac:spMk id="4" creationId="{6B192744-7D6D-6422-54C3-C2312888946E}"/>
          </ac:spMkLst>
        </pc:spChg>
      </pc:sldChg>
      <pc:sldChg chg="addSp delSp modSp new">
        <pc:chgData name="Vita Martinović" userId="49725e78-bfc9-45ba-bad1-e04a81c9b329" providerId="ADAL" clId="{CAB84109-7794-D64D-B86A-DE5B6EF60F67}" dt="2025-03-28T17:30:43.397" v="273" actId="20577"/>
        <pc:sldMkLst>
          <pc:docMk/>
          <pc:sldMk cId="325212572" sldId="260"/>
        </pc:sldMkLst>
        <pc:spChg chg="mod">
          <ac:chgData name="Vita Martinović" userId="49725e78-bfc9-45ba-bad1-e04a81c9b329" providerId="ADAL" clId="{CAB84109-7794-D64D-B86A-DE5B6EF60F67}" dt="2025-03-28T17:30:21.038" v="253" actId="1076"/>
          <ac:spMkLst>
            <pc:docMk/>
            <pc:sldMk cId="325212572" sldId="260"/>
            <ac:spMk id="2" creationId="{A2B7F56F-299B-57F0-3C3B-0D1A9FDBA9B6}"/>
          </ac:spMkLst>
        </pc:spChg>
        <pc:spChg chg="del">
          <ac:chgData name="Vita Martinović" userId="49725e78-bfc9-45ba-bad1-e04a81c9b329" providerId="ADAL" clId="{CAB84109-7794-D64D-B86A-DE5B6EF60F67}" dt="2025-03-28T10:07:43.209" v="160" actId="931"/>
          <ac:spMkLst>
            <pc:docMk/>
            <pc:sldMk cId="325212572" sldId="260"/>
            <ac:spMk id="3" creationId="{12809250-089B-1D8C-A739-D282C41CB9C8}"/>
          </ac:spMkLst>
        </pc:spChg>
        <pc:spChg chg="mod">
          <ac:chgData name="Vita Martinović" userId="49725e78-bfc9-45ba-bad1-e04a81c9b329" providerId="ADAL" clId="{CAB84109-7794-D64D-B86A-DE5B6EF60F67}" dt="2025-03-28T17:30:43.397" v="273" actId="20577"/>
          <ac:spMkLst>
            <pc:docMk/>
            <pc:sldMk cId="325212572" sldId="260"/>
            <ac:spMk id="4" creationId="{7892DE86-B319-8D77-4B1C-B3A3232FD4FD}"/>
          </ac:spMkLst>
        </pc:spChg>
        <pc:picChg chg="add mod ord">
          <ac:chgData name="Vita Martinović" userId="49725e78-bfc9-45ba-bad1-e04a81c9b329" providerId="ADAL" clId="{CAB84109-7794-D64D-B86A-DE5B6EF60F67}" dt="2025-03-28T10:07:43.209" v="160" actId="931"/>
          <ac:picMkLst>
            <pc:docMk/>
            <pc:sldMk cId="325212572" sldId="260"/>
            <ac:picMk id="5" creationId="{3A620A7B-7F76-339E-71B2-9E9E8B61C6F1}"/>
          </ac:picMkLst>
        </pc:picChg>
      </pc:sldChg>
      <pc:sldChg chg="addSp delSp modSp new mod ord setBg modClrScheme chgLayout">
        <pc:chgData name="Vita Martinović" userId="49725e78-bfc9-45ba-bad1-e04a81c9b329" providerId="ADAL" clId="{CAB84109-7794-D64D-B86A-DE5B6EF60F67}" dt="2025-03-27T21:25:58.102" v="159" actId="1076"/>
        <pc:sldMkLst>
          <pc:docMk/>
          <pc:sldMk cId="1988847582" sldId="261"/>
        </pc:sldMkLst>
        <pc:spChg chg="del">
          <ac:chgData name="Vita Martinović" userId="49725e78-bfc9-45ba-bad1-e04a81c9b329" providerId="ADAL" clId="{CAB84109-7794-D64D-B86A-DE5B6EF60F67}" dt="2025-03-27T21:25:00.424" v="146" actId="700"/>
          <ac:spMkLst>
            <pc:docMk/>
            <pc:sldMk cId="1988847582" sldId="261"/>
            <ac:spMk id="2" creationId="{4144FB1D-AF8E-4254-EC57-AF5C565BAB48}"/>
          </ac:spMkLst>
        </pc:spChg>
        <pc:spChg chg="del">
          <ac:chgData name="Vita Martinović" userId="49725e78-bfc9-45ba-bad1-e04a81c9b329" providerId="ADAL" clId="{CAB84109-7794-D64D-B86A-DE5B6EF60F67}" dt="2025-03-27T21:25:00.424" v="146" actId="700"/>
          <ac:spMkLst>
            <pc:docMk/>
            <pc:sldMk cId="1988847582" sldId="261"/>
            <ac:spMk id="3" creationId="{17AFA296-96F0-134F-5EA5-D921BD37607F}"/>
          </ac:spMkLst>
        </pc:spChg>
        <pc:spChg chg="add del mod">
          <ac:chgData name="Vita Martinović" userId="49725e78-bfc9-45ba-bad1-e04a81c9b329" providerId="ADAL" clId="{CAB84109-7794-D64D-B86A-DE5B6EF60F67}" dt="2025-03-27T21:25:29.672" v="155" actId="21"/>
          <ac:spMkLst>
            <pc:docMk/>
            <pc:sldMk cId="1988847582" sldId="261"/>
            <ac:spMk id="4" creationId="{E887D05B-7BF3-72B8-2B51-B1A476BEC28B}"/>
          </ac:spMkLst>
        </pc:spChg>
        <pc:spChg chg="add del mod">
          <ac:chgData name="Vita Martinović" userId="49725e78-bfc9-45ba-bad1-e04a81c9b329" providerId="ADAL" clId="{CAB84109-7794-D64D-B86A-DE5B6EF60F67}" dt="2025-03-27T21:25:38.855" v="157" actId="931"/>
          <ac:spMkLst>
            <pc:docMk/>
            <pc:sldMk cId="1988847582" sldId="261"/>
            <ac:spMk id="5" creationId="{02622874-86E7-2A97-3850-1D69B3601001}"/>
          </ac:spMkLst>
        </pc:spChg>
        <pc:spChg chg="add del mod">
          <ac:chgData name="Vita Martinović" userId="49725e78-bfc9-45ba-bad1-e04a81c9b329" providerId="ADAL" clId="{CAB84109-7794-D64D-B86A-DE5B6EF60F67}" dt="2025-03-27T21:25:31.333" v="156" actId="21"/>
          <ac:spMkLst>
            <pc:docMk/>
            <pc:sldMk cId="1988847582" sldId="261"/>
            <ac:spMk id="6" creationId="{8B980A5C-B0CE-29AF-69D9-C2E126459DE2}"/>
          </ac:spMkLst>
        </pc:spChg>
        <pc:spChg chg="add">
          <ac:chgData name="Vita Martinović" userId="49725e78-bfc9-45ba-bad1-e04a81c9b329" providerId="ADAL" clId="{CAB84109-7794-D64D-B86A-DE5B6EF60F67}" dt="2025-03-27T21:25:43.527" v="158" actId="26606"/>
          <ac:spMkLst>
            <pc:docMk/>
            <pc:sldMk cId="1988847582" sldId="261"/>
            <ac:spMk id="12" creationId="{42A4FC2C-047E-45A5-965D-8E1E3BF09BC6}"/>
          </ac:spMkLst>
        </pc:spChg>
        <pc:picChg chg="add mod ord">
          <ac:chgData name="Vita Martinović" userId="49725e78-bfc9-45ba-bad1-e04a81c9b329" providerId="ADAL" clId="{CAB84109-7794-D64D-B86A-DE5B6EF60F67}" dt="2025-03-27T21:25:43.527" v="158" actId="26606"/>
          <ac:picMkLst>
            <pc:docMk/>
            <pc:sldMk cId="1988847582" sldId="261"/>
            <ac:picMk id="7" creationId="{7D9BE93A-1F54-D2F7-65CF-93BBDA799294}"/>
          </ac:picMkLst>
        </pc:picChg>
      </pc:sldChg>
      <pc:sldChg chg="addSp delSp modSp new mod modClrScheme chgLayout">
        <pc:chgData name="Vita Martinović" userId="49725e78-bfc9-45ba-bad1-e04a81c9b329" providerId="ADAL" clId="{CAB84109-7794-D64D-B86A-DE5B6EF60F67}" dt="2025-03-28T17:33:39.307" v="320" actId="20577"/>
        <pc:sldMkLst>
          <pc:docMk/>
          <pc:sldMk cId="3192101657" sldId="262"/>
        </pc:sldMkLst>
        <pc:spChg chg="mod ord">
          <ac:chgData name="Vita Martinović" userId="49725e78-bfc9-45ba-bad1-e04a81c9b329" providerId="ADAL" clId="{CAB84109-7794-D64D-B86A-DE5B6EF60F67}" dt="2025-03-28T17:28:36.182" v="217" actId="20577"/>
          <ac:spMkLst>
            <pc:docMk/>
            <pc:sldMk cId="3192101657" sldId="262"/>
            <ac:spMk id="2" creationId="{625DD027-98AA-7AA9-BEC9-E40514F06A75}"/>
          </ac:spMkLst>
        </pc:spChg>
        <pc:spChg chg="del">
          <ac:chgData name="Vita Martinović" userId="49725e78-bfc9-45ba-bad1-e04a81c9b329" providerId="ADAL" clId="{CAB84109-7794-D64D-B86A-DE5B6EF60F67}" dt="2025-03-28T17:28:29.567" v="210" actId="700"/>
          <ac:spMkLst>
            <pc:docMk/>
            <pc:sldMk cId="3192101657" sldId="262"/>
            <ac:spMk id="3" creationId="{45222169-8B07-D0AF-1362-1FCB1CA832BC}"/>
          </ac:spMkLst>
        </pc:spChg>
        <pc:spChg chg="mod ord">
          <ac:chgData name="Vita Martinović" userId="49725e78-bfc9-45ba-bad1-e04a81c9b329" providerId="ADAL" clId="{CAB84109-7794-D64D-B86A-DE5B6EF60F67}" dt="2025-03-28T17:33:39.307" v="320" actId="20577"/>
          <ac:spMkLst>
            <pc:docMk/>
            <pc:sldMk cId="3192101657" sldId="262"/>
            <ac:spMk id="4" creationId="{BF2CC3EF-E2CC-CBE4-ABBC-35C736E19159}"/>
          </ac:spMkLst>
        </pc:spChg>
        <pc:picChg chg="add mod">
          <ac:chgData name="Vita Martinović" userId="49725e78-bfc9-45ba-bad1-e04a81c9b329" providerId="ADAL" clId="{CAB84109-7794-D64D-B86A-DE5B6EF60F67}" dt="2025-03-28T17:31:10.750" v="277" actId="1076"/>
          <ac:picMkLst>
            <pc:docMk/>
            <pc:sldMk cId="3192101657" sldId="262"/>
            <ac:picMk id="5" creationId="{0122FBC7-9D7D-29FC-1AEC-F6A79495588C}"/>
          </ac:picMkLst>
        </pc:picChg>
      </pc:sldChg>
      <pc:sldChg chg="addSp delSp modSp new mod setBg">
        <pc:chgData name="Vita Martinović" userId="49725e78-bfc9-45ba-bad1-e04a81c9b329" providerId="ADAL" clId="{CAB84109-7794-D64D-B86A-DE5B6EF60F67}" dt="2025-03-28T17:31:44.657" v="300" actId="26606"/>
        <pc:sldMkLst>
          <pc:docMk/>
          <pc:sldMk cId="3182777831" sldId="263"/>
        </pc:sldMkLst>
        <pc:spChg chg="mod ord">
          <ac:chgData name="Vita Martinović" userId="49725e78-bfc9-45ba-bad1-e04a81c9b329" providerId="ADAL" clId="{CAB84109-7794-D64D-B86A-DE5B6EF60F67}" dt="2025-03-28T17:31:44.657" v="300" actId="26606"/>
          <ac:spMkLst>
            <pc:docMk/>
            <pc:sldMk cId="3182777831" sldId="263"/>
            <ac:spMk id="2" creationId="{29C77A11-9BCE-8605-4FEF-1BF3F569B77F}"/>
          </ac:spMkLst>
        </pc:spChg>
        <pc:spChg chg="del">
          <ac:chgData name="Vita Martinović" userId="49725e78-bfc9-45ba-bad1-e04a81c9b329" providerId="ADAL" clId="{CAB84109-7794-D64D-B86A-DE5B6EF60F67}" dt="2025-03-28T17:31:27.339" v="296" actId="21"/>
          <ac:spMkLst>
            <pc:docMk/>
            <pc:sldMk cId="3182777831" sldId="263"/>
            <ac:spMk id="3" creationId="{5BA147A7-1BCB-5631-24D9-716E9FCB273F}"/>
          </ac:spMkLst>
        </pc:spChg>
        <pc:spChg chg="add">
          <ac:chgData name="Vita Martinović" userId="49725e78-bfc9-45ba-bad1-e04a81c9b329" providerId="ADAL" clId="{CAB84109-7794-D64D-B86A-DE5B6EF60F67}" dt="2025-03-28T17:31:44.657" v="300" actId="26606"/>
          <ac:spMkLst>
            <pc:docMk/>
            <pc:sldMk cId="3182777831" sldId="263"/>
            <ac:spMk id="9" creationId="{3A930249-8242-4E2B-AF17-C01826488321}"/>
          </ac:spMkLst>
        </pc:spChg>
        <pc:spChg chg="add">
          <ac:chgData name="Vita Martinović" userId="49725e78-bfc9-45ba-bad1-e04a81c9b329" providerId="ADAL" clId="{CAB84109-7794-D64D-B86A-DE5B6EF60F67}" dt="2025-03-28T17:31:44.657" v="300" actId="26606"/>
          <ac:spMkLst>
            <pc:docMk/>
            <pc:sldMk cId="3182777831" sldId="263"/>
            <ac:spMk id="11" creationId="{A5BDD999-C5E1-4B3E-A710-768673819165}"/>
          </ac:spMkLst>
        </pc:spChg>
        <pc:picChg chg="add mod">
          <ac:chgData name="Vita Martinović" userId="49725e78-bfc9-45ba-bad1-e04a81c9b329" providerId="ADAL" clId="{CAB84109-7794-D64D-B86A-DE5B6EF60F67}" dt="2025-03-28T17:31:44.657" v="300" actId="26606"/>
          <ac:picMkLst>
            <pc:docMk/>
            <pc:sldMk cId="3182777831" sldId="263"/>
            <ac:picMk id="4" creationId="{B0A7E9B6-FE55-B169-C467-1BD7281E08CD}"/>
          </ac:picMkLst>
        </pc:picChg>
      </pc:sldChg>
      <pc:sldChg chg="addSp delSp modSp new mod ord setBg">
        <pc:chgData name="Vita Martinović" userId="49725e78-bfc9-45ba-bad1-e04a81c9b329" providerId="ADAL" clId="{CAB84109-7794-D64D-B86A-DE5B6EF60F67}" dt="2025-03-28T17:40:18.893" v="327" actId="26606"/>
        <pc:sldMkLst>
          <pc:docMk/>
          <pc:sldMk cId="865243480" sldId="264"/>
        </pc:sldMkLst>
        <pc:spChg chg="del">
          <ac:chgData name="Vita Martinović" userId="49725e78-bfc9-45ba-bad1-e04a81c9b329" providerId="ADAL" clId="{CAB84109-7794-D64D-B86A-DE5B6EF60F67}" dt="2025-03-28T17:39:51.068" v="325" actId="21"/>
          <ac:spMkLst>
            <pc:docMk/>
            <pc:sldMk cId="865243480" sldId="264"/>
            <ac:spMk id="2" creationId="{6929B9B9-1876-90E0-2935-A73BBC505514}"/>
          </ac:spMkLst>
        </pc:spChg>
        <pc:spChg chg="del">
          <ac:chgData name="Vita Martinović" userId="49725e78-bfc9-45ba-bad1-e04a81c9b329" providerId="ADAL" clId="{CAB84109-7794-D64D-B86A-DE5B6EF60F67}" dt="2025-03-28T17:40:14.878" v="326" actId="931"/>
          <ac:spMkLst>
            <pc:docMk/>
            <pc:sldMk cId="865243480" sldId="264"/>
            <ac:spMk id="3" creationId="{AE12CE20-69D4-D913-3E1E-BD6C5E30501B}"/>
          </ac:spMkLst>
        </pc:spChg>
        <pc:spChg chg="del">
          <ac:chgData name="Vita Martinović" userId="49725e78-bfc9-45ba-bad1-e04a81c9b329" providerId="ADAL" clId="{CAB84109-7794-D64D-B86A-DE5B6EF60F67}" dt="2025-03-28T17:39:49.288" v="324" actId="21"/>
          <ac:spMkLst>
            <pc:docMk/>
            <pc:sldMk cId="865243480" sldId="264"/>
            <ac:spMk id="4" creationId="{EA804A9B-23CA-4923-5173-5D5BDCA4081D}"/>
          </ac:spMkLst>
        </pc:spChg>
        <pc:spChg chg="add">
          <ac:chgData name="Vita Martinović" userId="49725e78-bfc9-45ba-bad1-e04a81c9b329" providerId="ADAL" clId="{CAB84109-7794-D64D-B86A-DE5B6EF60F67}" dt="2025-03-28T17:40:18.893" v="327" actId="26606"/>
          <ac:spMkLst>
            <pc:docMk/>
            <pc:sldMk cId="865243480" sldId="264"/>
            <ac:spMk id="10" creationId="{42A4FC2C-047E-45A5-965D-8E1E3BF09BC6}"/>
          </ac:spMkLst>
        </pc:spChg>
        <pc:picChg chg="add mod ord">
          <ac:chgData name="Vita Martinović" userId="49725e78-bfc9-45ba-bad1-e04a81c9b329" providerId="ADAL" clId="{CAB84109-7794-D64D-B86A-DE5B6EF60F67}" dt="2025-03-28T17:40:18.893" v="327" actId="26606"/>
          <ac:picMkLst>
            <pc:docMk/>
            <pc:sldMk cId="865243480" sldId="264"/>
            <ac:picMk id="5" creationId="{42173356-234D-727F-12D7-D7E58168B447}"/>
          </ac:picMkLst>
        </pc:picChg>
      </pc:sldChg>
      <pc:sldChg chg="addSp delSp modSp new del">
        <pc:chgData name="Vita Martinović" userId="49725e78-bfc9-45ba-bad1-e04a81c9b329" providerId="ADAL" clId="{CAB84109-7794-D64D-B86A-DE5B6EF60F67}" dt="2025-03-28T17:41:08.382" v="336" actId="21"/>
        <pc:sldMkLst>
          <pc:docMk/>
          <pc:sldMk cId="1614945197" sldId="265"/>
        </pc:sldMkLst>
        <pc:spChg chg="del">
          <ac:chgData name="Vita Martinović" userId="49725e78-bfc9-45ba-bad1-e04a81c9b329" providerId="ADAL" clId="{CAB84109-7794-D64D-B86A-DE5B6EF60F67}" dt="2025-03-28T17:40:25.903" v="330" actId="21"/>
          <ac:spMkLst>
            <pc:docMk/>
            <pc:sldMk cId="1614945197" sldId="265"/>
            <ac:spMk id="2" creationId="{6FFF0429-7361-1F90-C5CA-45F5796477DF}"/>
          </ac:spMkLst>
        </pc:spChg>
        <pc:spChg chg="del">
          <ac:chgData name="Vita Martinović" userId="49725e78-bfc9-45ba-bad1-e04a81c9b329" providerId="ADAL" clId="{CAB84109-7794-D64D-B86A-DE5B6EF60F67}" dt="2025-03-28T17:40:39.437" v="331" actId="931"/>
          <ac:spMkLst>
            <pc:docMk/>
            <pc:sldMk cId="1614945197" sldId="265"/>
            <ac:spMk id="3" creationId="{35CD3893-91FC-2BCB-EE4E-BF8DC1650810}"/>
          </ac:spMkLst>
        </pc:spChg>
        <pc:spChg chg="del">
          <ac:chgData name="Vita Martinović" userId="49725e78-bfc9-45ba-bad1-e04a81c9b329" providerId="ADAL" clId="{CAB84109-7794-D64D-B86A-DE5B6EF60F67}" dt="2025-03-28T17:40:24.681" v="329" actId="21"/>
          <ac:spMkLst>
            <pc:docMk/>
            <pc:sldMk cId="1614945197" sldId="265"/>
            <ac:spMk id="4" creationId="{F3D781BB-8304-FDA5-DA17-702095E7FCAE}"/>
          </ac:spMkLst>
        </pc:spChg>
        <pc:picChg chg="add mod ord">
          <ac:chgData name="Vita Martinović" userId="49725e78-bfc9-45ba-bad1-e04a81c9b329" providerId="ADAL" clId="{CAB84109-7794-D64D-B86A-DE5B6EF60F67}" dt="2025-03-28T17:41:02.873" v="335" actId="14100"/>
          <ac:picMkLst>
            <pc:docMk/>
            <pc:sldMk cId="1614945197" sldId="265"/>
            <ac:picMk id="5" creationId="{CB73D721-AB7F-BBA2-8B23-6B888026A506}"/>
          </ac:picMkLst>
        </pc:picChg>
      </pc:sldChg>
      <pc:sldChg chg="addSp delSp modSp new ord">
        <pc:chgData name="Vita Martinović" userId="49725e78-bfc9-45ba-bad1-e04a81c9b329" providerId="ADAL" clId="{CAB84109-7794-D64D-B86A-DE5B6EF60F67}" dt="2025-03-28T17:42:08.051" v="347" actId="1076"/>
        <pc:sldMkLst>
          <pc:docMk/>
          <pc:sldMk cId="4116495592" sldId="265"/>
        </pc:sldMkLst>
        <pc:spChg chg="del">
          <ac:chgData name="Vita Martinović" userId="49725e78-bfc9-45ba-bad1-e04a81c9b329" providerId="ADAL" clId="{CAB84109-7794-D64D-B86A-DE5B6EF60F67}" dt="2025-03-28T17:41:15.444" v="340" actId="21"/>
          <ac:spMkLst>
            <pc:docMk/>
            <pc:sldMk cId="4116495592" sldId="265"/>
            <ac:spMk id="2" creationId="{BC5A96BF-A6CA-94D2-F44C-7DE4E093B903}"/>
          </ac:spMkLst>
        </pc:spChg>
        <pc:spChg chg="del">
          <ac:chgData name="Vita Martinović" userId="49725e78-bfc9-45ba-bad1-e04a81c9b329" providerId="ADAL" clId="{CAB84109-7794-D64D-B86A-DE5B6EF60F67}" dt="2025-03-28T17:41:31.264" v="341" actId="931"/>
          <ac:spMkLst>
            <pc:docMk/>
            <pc:sldMk cId="4116495592" sldId="265"/>
            <ac:spMk id="3" creationId="{1DA43102-BB64-687E-F384-986EC4510197}"/>
          </ac:spMkLst>
        </pc:spChg>
        <pc:spChg chg="del">
          <ac:chgData name="Vita Martinović" userId="49725e78-bfc9-45ba-bad1-e04a81c9b329" providerId="ADAL" clId="{CAB84109-7794-D64D-B86A-DE5B6EF60F67}" dt="2025-03-28T17:41:14.050" v="339" actId="21"/>
          <ac:spMkLst>
            <pc:docMk/>
            <pc:sldMk cId="4116495592" sldId="265"/>
            <ac:spMk id="4" creationId="{083C77E5-1F6C-52DE-A13B-AA58877AD232}"/>
          </ac:spMkLst>
        </pc:spChg>
        <pc:picChg chg="add mod ord">
          <ac:chgData name="Vita Martinović" userId="49725e78-bfc9-45ba-bad1-e04a81c9b329" providerId="ADAL" clId="{CAB84109-7794-D64D-B86A-DE5B6EF60F67}" dt="2025-03-28T17:42:08.051" v="347" actId="1076"/>
          <ac:picMkLst>
            <pc:docMk/>
            <pc:sldMk cId="4116495592" sldId="265"/>
            <ac:picMk id="5" creationId="{FE8DDEF1-61B4-15EC-F9B7-B6761BDB0281}"/>
          </ac:picMkLst>
        </pc:picChg>
      </pc:sldChg>
    </pc:docChg>
  </pc:docChgLst>
  <pc:docChgLst>
    <pc:chgData name="Gost korisnik" userId="S::urn:spo:anon#8f60f52305393a6b69343a2f0ae9c8d3324201644b234a4a183d3f3aaa90bb6d::" providerId="AD" clId="Web-{6DC675C6-E5E2-6179-DE49-1D3FC0080BD0}"/>
    <pc:docChg chg="modSld">
      <pc:chgData name="Gost korisnik" userId="S::urn:spo:anon#8f60f52305393a6b69343a2f0ae9c8d3324201644b234a4a183d3f3aaa90bb6d::" providerId="AD" clId="Web-{6DC675C6-E5E2-6179-DE49-1D3FC0080BD0}" dt="2025-03-28T10:09:04.656" v="482" actId="1076"/>
      <pc:docMkLst>
        <pc:docMk/>
      </pc:docMkLst>
      <pc:sldChg chg="addSp modSp mod setBg">
        <pc:chgData name="Gost korisnik" userId="S::urn:spo:anon#8f60f52305393a6b69343a2f0ae9c8d3324201644b234a4a183d3f3aaa90bb6d::" providerId="AD" clId="Web-{6DC675C6-E5E2-6179-DE49-1D3FC0080BD0}" dt="2025-03-28T10:09:04.656" v="482" actId="1076"/>
        <pc:sldMkLst>
          <pc:docMk/>
          <pc:sldMk cId="325212572" sldId="260"/>
        </pc:sldMkLst>
        <pc:spChg chg="mod">
          <ac:chgData name="Gost korisnik" userId="S::urn:spo:anon#8f60f52305393a6b69343a2f0ae9c8d3324201644b234a4a183d3f3aaa90bb6d::" providerId="AD" clId="Web-{6DC675C6-E5E2-6179-DE49-1D3FC0080BD0}" dt="2025-03-28T10:09:04.656" v="482" actId="1076"/>
          <ac:spMkLst>
            <pc:docMk/>
            <pc:sldMk cId="325212572" sldId="260"/>
            <ac:spMk id="2" creationId="{A2B7F56F-299B-57F0-3C3B-0D1A9FDBA9B6}"/>
          </ac:spMkLst>
        </pc:spChg>
        <pc:spChg chg="mod">
          <ac:chgData name="Gost korisnik" userId="S::urn:spo:anon#8f60f52305393a6b69343a2f0ae9c8d3324201644b234a4a183d3f3aaa90bb6d::" providerId="AD" clId="Web-{6DC675C6-E5E2-6179-DE49-1D3FC0080BD0}" dt="2025-03-28T10:08:48.609" v="477"/>
          <ac:spMkLst>
            <pc:docMk/>
            <pc:sldMk cId="325212572" sldId="260"/>
            <ac:spMk id="4" creationId="{7892DE86-B319-8D77-4B1C-B3A3232FD4FD}"/>
          </ac:spMkLst>
        </pc:spChg>
        <pc:spChg chg="add">
          <ac:chgData name="Gost korisnik" userId="S::urn:spo:anon#8f60f52305393a6b69343a2f0ae9c8d3324201644b234a4a183d3f3aaa90bb6d::" providerId="AD" clId="Web-{6DC675C6-E5E2-6179-DE49-1D3FC0080BD0}" dt="2025-03-28T10:08:48.609" v="477"/>
          <ac:spMkLst>
            <pc:docMk/>
            <pc:sldMk cId="325212572" sldId="260"/>
            <ac:spMk id="10" creationId="{F13C74B1-5B17-4795-BED0-7140497B445A}"/>
          </ac:spMkLst>
        </pc:spChg>
        <pc:spChg chg="add">
          <ac:chgData name="Gost korisnik" userId="S::urn:spo:anon#8f60f52305393a6b69343a2f0ae9c8d3324201644b234a4a183d3f3aaa90bb6d::" providerId="AD" clId="Web-{6DC675C6-E5E2-6179-DE49-1D3FC0080BD0}" dt="2025-03-28T10:08:48.609" v="477"/>
          <ac:spMkLst>
            <pc:docMk/>
            <pc:sldMk cId="325212572" sldId="260"/>
            <ac:spMk id="12" creationId="{D4974D33-8DC5-464E-8C6D-BE58F0669C17}"/>
          </ac:spMkLst>
        </pc:spChg>
        <pc:picChg chg="mod ord">
          <ac:chgData name="Gost korisnik" userId="S::urn:spo:anon#8f60f52305393a6b69343a2f0ae9c8d3324201644b234a4a183d3f3aaa90bb6d::" providerId="AD" clId="Web-{6DC675C6-E5E2-6179-DE49-1D3FC0080BD0}" dt="2025-03-28T10:08:48.609" v="477"/>
          <ac:picMkLst>
            <pc:docMk/>
            <pc:sldMk cId="325212572" sldId="260"/>
            <ac:picMk id="5" creationId="{3A620A7B-7F76-339E-71B2-9E9E8B61C6F1}"/>
          </ac:picMkLst>
        </pc:picChg>
      </pc:sldChg>
    </pc:docChg>
  </pc:docChgLst>
  <pc:docChgLst>
    <pc:chgData name="Guest User" userId="S::urn:spo:anon#8f60f52305393a6b69343a2f0ae9c8d3324201644b234a4a183d3f3aaa90bb6d::" providerId="AD" clId="Web-{F7CA16F5-8703-F82A-0E07-2758DF303976}"/>
    <pc:docChg chg="modSld">
      <pc:chgData name="Guest User" userId="S::urn:spo:anon#8f60f52305393a6b69343a2f0ae9c8d3324201644b234a4a183d3f3aaa90bb6d::" providerId="AD" clId="Web-{F7CA16F5-8703-F82A-0E07-2758DF303976}" dt="2025-03-28T09:36:14.873" v="267" actId="20577"/>
      <pc:docMkLst>
        <pc:docMk/>
      </pc:docMkLst>
      <pc:sldChg chg="addSp delSp modSp mod setBg">
        <pc:chgData name="Guest User" userId="S::urn:spo:anon#8f60f52305393a6b69343a2f0ae9c8d3324201644b234a4a183d3f3aaa90bb6d::" providerId="AD" clId="Web-{F7CA16F5-8703-F82A-0E07-2758DF303976}" dt="2025-03-28T09:36:14.873" v="267" actId="20577"/>
        <pc:sldMkLst>
          <pc:docMk/>
          <pc:sldMk cId="4273658385" sldId="258"/>
        </pc:sldMkLst>
        <pc:spChg chg="mod ord">
          <ac:chgData name="Guest User" userId="S::urn:spo:anon#8f60f52305393a6b69343a2f0ae9c8d3324201644b234a4a183d3f3aaa90bb6d::" providerId="AD" clId="Web-{F7CA16F5-8703-F82A-0E07-2758DF303976}" dt="2025-03-28T09:35:23.121" v="258"/>
          <ac:spMkLst>
            <pc:docMk/>
            <pc:sldMk cId="4273658385" sldId="258"/>
            <ac:spMk id="2" creationId="{2E030024-0279-9DBE-1A69-88BD3D9D5C97}"/>
          </ac:spMkLst>
        </pc:spChg>
        <pc:spChg chg="del">
          <ac:chgData name="Guest User" userId="S::urn:spo:anon#8f60f52305393a6b69343a2f0ae9c8d3324201644b234a4a183d3f3aaa90bb6d::" providerId="AD" clId="Web-{F7CA16F5-8703-F82A-0E07-2758DF303976}" dt="2025-03-28T09:35:06.979" v="253"/>
          <ac:spMkLst>
            <pc:docMk/>
            <pc:sldMk cId="4273658385" sldId="258"/>
            <ac:spMk id="3" creationId="{6F0338F5-E186-2672-FC7D-62FD92CCF2FB}"/>
          </ac:spMkLst>
        </pc:spChg>
        <pc:spChg chg="mod">
          <ac:chgData name="Guest User" userId="S::urn:spo:anon#8f60f52305393a6b69343a2f0ae9c8d3324201644b234a4a183d3f3aaa90bb6d::" providerId="AD" clId="Web-{F7CA16F5-8703-F82A-0E07-2758DF303976}" dt="2025-03-28T09:36:14.873" v="267" actId="20577"/>
          <ac:spMkLst>
            <pc:docMk/>
            <pc:sldMk cId="4273658385" sldId="258"/>
            <ac:spMk id="4" creationId="{B53B493D-576A-1C77-45F6-02FF5B3FDA0B}"/>
          </ac:spMkLst>
        </pc:spChg>
        <pc:spChg chg="add del">
          <ac:chgData name="Guest User" userId="S::urn:spo:anon#8f60f52305393a6b69343a2f0ae9c8d3324201644b234a4a183d3f3aaa90bb6d::" providerId="AD" clId="Web-{F7CA16F5-8703-F82A-0E07-2758DF303976}" dt="2025-03-28T09:35:17.886" v="255"/>
          <ac:spMkLst>
            <pc:docMk/>
            <pc:sldMk cId="4273658385" sldId="258"/>
            <ac:spMk id="10" creationId="{F13C74B1-5B17-4795-BED0-7140497B445A}"/>
          </ac:spMkLst>
        </pc:spChg>
        <pc:spChg chg="add del">
          <ac:chgData name="Guest User" userId="S::urn:spo:anon#8f60f52305393a6b69343a2f0ae9c8d3324201644b234a4a183d3f3aaa90bb6d::" providerId="AD" clId="Web-{F7CA16F5-8703-F82A-0E07-2758DF303976}" dt="2025-03-28T09:35:17.886" v="255"/>
          <ac:spMkLst>
            <pc:docMk/>
            <pc:sldMk cId="4273658385" sldId="258"/>
            <ac:spMk id="12" creationId="{D4974D33-8DC5-464E-8C6D-BE58F0669C17}"/>
          </ac:spMkLst>
        </pc:spChg>
        <pc:spChg chg="add del">
          <ac:chgData name="Guest User" userId="S::urn:spo:anon#8f60f52305393a6b69343a2f0ae9c8d3324201644b234a4a183d3f3aaa90bb6d::" providerId="AD" clId="Web-{F7CA16F5-8703-F82A-0E07-2758DF303976}" dt="2025-03-28T09:35:23.121" v="257"/>
          <ac:spMkLst>
            <pc:docMk/>
            <pc:sldMk cId="4273658385" sldId="258"/>
            <ac:spMk id="14" creationId="{04812C46-200A-4DEB-A05E-3ED6C68C2387}"/>
          </ac:spMkLst>
        </pc:spChg>
        <pc:spChg chg="add del">
          <ac:chgData name="Guest User" userId="S::urn:spo:anon#8f60f52305393a6b69343a2f0ae9c8d3324201644b234a4a183d3f3aaa90bb6d::" providerId="AD" clId="Web-{F7CA16F5-8703-F82A-0E07-2758DF303976}" dt="2025-03-28T09:35:23.121" v="257"/>
          <ac:spMkLst>
            <pc:docMk/>
            <pc:sldMk cId="4273658385" sldId="258"/>
            <ac:spMk id="15" creationId="{D1EA859B-E555-4109-94F3-6700E046E008}"/>
          </ac:spMkLst>
        </pc:spChg>
        <pc:spChg chg="add">
          <ac:chgData name="Guest User" userId="S::urn:spo:anon#8f60f52305393a6b69343a2f0ae9c8d3324201644b234a4a183d3f3aaa90bb6d::" providerId="AD" clId="Web-{F7CA16F5-8703-F82A-0E07-2758DF303976}" dt="2025-03-28T09:35:23.121" v="258"/>
          <ac:spMkLst>
            <pc:docMk/>
            <pc:sldMk cId="4273658385" sldId="258"/>
            <ac:spMk id="17" creationId="{04812C46-200A-4DEB-A05E-3ED6C68C2387}"/>
          </ac:spMkLst>
        </pc:spChg>
        <pc:spChg chg="add">
          <ac:chgData name="Guest User" userId="S::urn:spo:anon#8f60f52305393a6b69343a2f0ae9c8d3324201644b234a4a183d3f3aaa90bb6d::" providerId="AD" clId="Web-{F7CA16F5-8703-F82A-0E07-2758DF303976}" dt="2025-03-28T09:35:23.121" v="258"/>
          <ac:spMkLst>
            <pc:docMk/>
            <pc:sldMk cId="4273658385" sldId="258"/>
            <ac:spMk id="18" creationId="{D1EA859B-E555-4109-94F3-6700E046E008}"/>
          </ac:spMkLst>
        </pc:spChg>
        <pc:picChg chg="add mod ord">
          <ac:chgData name="Guest User" userId="S::urn:spo:anon#8f60f52305393a6b69343a2f0ae9c8d3324201644b234a4a183d3f3aaa90bb6d::" providerId="AD" clId="Web-{F7CA16F5-8703-F82A-0E07-2758DF303976}" dt="2025-03-28T09:35:23.121" v="258"/>
          <ac:picMkLst>
            <pc:docMk/>
            <pc:sldMk cId="4273658385" sldId="258"/>
            <ac:picMk id="5" creationId="{47D741E3-1E23-1255-3448-85AB0A7F1B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1F87D-07DF-F48D-9174-7A467B0C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4" b="157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/>
          <a:lstStyle/>
          <a:p>
            <a:r>
              <a:rPr lang="en-GB" b="1" i="1" dirty="0">
                <a:solidFill>
                  <a:srgbClr val="FFFFFF"/>
                </a:solidFill>
              </a:rPr>
              <a:t>Hotel u </a:t>
            </a:r>
            <a:r>
              <a:rPr lang="en-GB" b="1" i="1" dirty="0" err="1">
                <a:solidFill>
                  <a:srgbClr val="FFFFFF"/>
                </a:solidFill>
              </a:rPr>
              <a:t>Krvavici</a:t>
            </a:r>
            <a:br>
              <a:rPr lang="en-GB" b="1" i="1" dirty="0">
                <a:solidFill>
                  <a:srgbClr val="FFFFFF"/>
                </a:solidFill>
              </a:rPr>
            </a:br>
            <a:r>
              <a:rPr lang="en-GB" b="1" i="1" dirty="0">
                <a:solidFill>
                  <a:srgbClr val="FFFFFF"/>
                </a:solidFill>
              </a:rPr>
              <a:t>(</a:t>
            </a:r>
            <a:r>
              <a:rPr lang="en-GB" b="1" i="1" dirty="0" err="1">
                <a:solidFill>
                  <a:srgbClr val="FFFFFF"/>
                </a:solidFill>
              </a:rPr>
              <a:t>Dječje</a:t>
            </a:r>
            <a:r>
              <a:rPr lang="en-GB" b="1" i="1" dirty="0">
                <a:solidFill>
                  <a:srgbClr val="FFFFFF"/>
                </a:solidFill>
              </a:rPr>
              <a:t> </a:t>
            </a:r>
            <a:r>
              <a:rPr lang="en-GB" b="1" i="1" dirty="0" err="1">
                <a:solidFill>
                  <a:srgbClr val="FFFFFF"/>
                </a:solidFill>
              </a:rPr>
              <a:t>lječilište</a:t>
            </a:r>
            <a:r>
              <a:rPr lang="en-GB" b="1" i="1" dirty="0">
                <a:solidFill>
                  <a:srgbClr val="FFFFFF"/>
                </a:solidFill>
              </a:rPr>
              <a:t> </a:t>
            </a:r>
            <a:r>
              <a:rPr lang="en-GB" b="1" i="1" dirty="0" err="1">
                <a:solidFill>
                  <a:srgbClr val="FFFFFF"/>
                </a:solidFill>
              </a:rPr>
              <a:t>Krvavica</a:t>
            </a:r>
            <a:r>
              <a:rPr lang="en-GB" b="1" i="1" dirty="0">
                <a:solidFill>
                  <a:srgbClr val="FFFFFF"/>
                </a:solidFill>
              </a:rPr>
              <a:t>)</a:t>
            </a:r>
            <a:endParaRPr lang="en-US" b="1" i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Antonia A. Lović,Luciana Grabner,Marija Juranović I Vita Martinović 2.a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E9D6-4E32-EFF9-127C-353EF417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391459"/>
            <a:ext cx="3932237" cy="1600200"/>
          </a:xfrm>
        </p:spPr>
        <p:txBody>
          <a:bodyPr/>
          <a:lstStyle/>
          <a:p>
            <a:r>
              <a:rPr lang="en-GB" err="1"/>
              <a:t>Povijest</a:t>
            </a:r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A9F6DB9-FC4D-B83D-081F-AE1498D7EC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CF92-8A2B-7832-56FC-8BD5DB7C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205" y="1518443"/>
            <a:ext cx="4676401" cy="3811588"/>
          </a:xfrm>
        </p:spPr>
        <p:txBody>
          <a:bodyPr>
            <a:normAutofit fontScale="85000" lnSpcReduction="20000"/>
          </a:bodyPr>
          <a:lstStyle/>
          <a:p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Nekad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je ta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kružna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lebdeća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kuća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koja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se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poput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svemirskog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broda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spustila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u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gustu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borovu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šumu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tik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uz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plažu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bila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čarobno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mjesto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idealno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djecu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.</a:t>
            </a:r>
          </a:p>
          <a:p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njih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je,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uostalom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rađena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početkom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1960-ih u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Krvavici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kao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lječilište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plućne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bolesti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narudžbi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JNA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projektu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Rikarda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Marasovića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. </a:t>
            </a:r>
          </a:p>
          <a:p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Imajući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u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vidu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maštu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mališana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ali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terapeutski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učinak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prirode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njezinih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sunca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mora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vjetra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taj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je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splitski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arhitekt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ponudio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zbilja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jedinstveni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projekt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istodobno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nevjerojatno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avangardan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maksimalno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funkcionalan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.</a:t>
            </a:r>
          </a:p>
          <a:p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Kad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je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izbio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Domovinski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rat,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njegova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je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zgrada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kao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mnoge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obali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izgubila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svoju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prvotnu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namjenu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služila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prihvat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izbjeglica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da bi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potom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2002.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iz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ruku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MORH-a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prešla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u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vlasništvo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državne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tvrtke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Club Adriatic. </a:t>
            </a:r>
          </a:p>
          <a:p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Od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tada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do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danas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je bez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koristi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napuštena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gotovo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pa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opasna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po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život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.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Mada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kažu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lokalci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takva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mami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uzdahe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turistima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koji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se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redovito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zaustavljaju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,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zatečeni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neobičnom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 </a:t>
            </a:r>
            <a:r>
              <a:rPr lang="en-GB" b="0" i="0" err="1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formom</a:t>
            </a:r>
            <a:r>
              <a:rPr lang="en-GB" b="0" i="0">
                <a:solidFill>
                  <a:srgbClr val="1E1E1E"/>
                </a:solidFill>
                <a:effectLst/>
                <a:latin typeface="Merriweather" panose="02000000000000000000" pitchFamily="2" charset="0"/>
              </a:rPr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2173356-234D-727F-12D7-D7E58168B4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4" b="241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E8DDEF1-61B4-15EC-F9B7-B6761BDB02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>
          <a:xfrm>
            <a:off x="0" y="-1077616"/>
            <a:ext cx="12176488" cy="9614665"/>
          </a:xfrm>
        </p:spPr>
      </p:pic>
    </p:spTree>
    <p:extLst>
      <p:ext uri="{BB962C8B-B14F-4D97-AF65-F5344CB8AC3E}">
        <p14:creationId xmlns:p14="http://schemas.microsoft.com/office/powerpoint/2010/main" val="411649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9BE93A-1F54-D2F7-65CF-93BBDA7992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b="93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Lebdeći objekt u Krvavici – Pogledaj.to">
            <a:extLst>
              <a:ext uri="{FF2B5EF4-FFF2-40B4-BE49-F238E27FC236}">
                <a16:creationId xmlns:a16="http://schemas.microsoft.com/office/drawing/2014/main" id="{47D741E3-1E23-1255-3448-85AB0A7F1B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47" r="2152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30024-0279-9DBE-1A69-88BD3D9D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Metoda interpolacije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B493D-576A-1C77-45F6-02FF5B3FD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err="1"/>
              <a:t>metoda</a:t>
            </a:r>
            <a:r>
              <a:rPr lang="en-US" sz="2000"/>
              <a:t> </a:t>
            </a:r>
            <a:r>
              <a:rPr lang="en-US" sz="2000" err="1"/>
              <a:t>faksimila</a:t>
            </a:r>
            <a:r>
              <a:rPr lang="en-US" sz="2000"/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err="1"/>
              <a:t>građevina</a:t>
            </a:r>
            <a:r>
              <a:rPr lang="en-US" sz="2000"/>
              <a:t> </a:t>
            </a:r>
            <a:r>
              <a:rPr lang="en-US" sz="2000" err="1"/>
              <a:t>sama</a:t>
            </a:r>
            <a:r>
              <a:rPr lang="en-US" sz="2000"/>
              <a:t> po </a:t>
            </a:r>
            <a:r>
              <a:rPr lang="en-US" sz="2000" err="1"/>
              <a:t>sebi</a:t>
            </a:r>
            <a:r>
              <a:rPr lang="en-US" sz="2000"/>
              <a:t> </a:t>
            </a:r>
            <a:r>
              <a:rPr lang="en-US" sz="2000" err="1"/>
              <a:t>ima</a:t>
            </a:r>
            <a:r>
              <a:rPr lang="en-US" sz="2000"/>
              <a:t> </a:t>
            </a:r>
            <a:r>
              <a:rPr lang="en-US" sz="2000" err="1"/>
              <a:t>zanimljiv</a:t>
            </a:r>
            <a:r>
              <a:rPr lang="en-US" sz="2000"/>
              <a:t> </a:t>
            </a:r>
            <a:r>
              <a:rPr lang="en-US" sz="2000" err="1"/>
              <a:t>oblik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err="1"/>
              <a:t>privlačila</a:t>
            </a:r>
            <a:r>
              <a:rPr lang="en-US" sz="2000"/>
              <a:t> bi </a:t>
            </a:r>
            <a:r>
              <a:rPr lang="en-US" sz="2000" err="1"/>
              <a:t>brojne</a:t>
            </a:r>
            <a:r>
              <a:rPr lang="en-US" sz="2000"/>
              <a:t> </a:t>
            </a:r>
            <a:r>
              <a:rPr lang="en-US" sz="2000" err="1"/>
              <a:t>turiste</a:t>
            </a:r>
            <a:r>
              <a:rPr lang="en-US" sz="2000"/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err="1"/>
              <a:t>brzo</a:t>
            </a:r>
            <a:r>
              <a:rPr lang="en-US" sz="2000"/>
              <a:t>, </a:t>
            </a:r>
            <a:r>
              <a:rPr lang="en-US" sz="2000" err="1"/>
              <a:t>precizno</a:t>
            </a:r>
            <a:r>
              <a:rPr lang="en-US" sz="2000"/>
              <a:t> 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jednostavno</a:t>
            </a:r>
            <a:r>
              <a:rPr lang="en-US" sz="2000"/>
              <a:t> </a:t>
            </a:r>
            <a:r>
              <a:rPr lang="en-US" sz="2000" err="1"/>
              <a:t>interpoliranje</a:t>
            </a:r>
            <a:r>
              <a:rPr lang="en-US" sz="2000"/>
              <a:t> </a:t>
            </a:r>
            <a:r>
              <a:rPr lang="en-US" sz="2000" err="1"/>
              <a:t>podataka</a:t>
            </a:r>
            <a:endParaRPr lang="en-US" sz="2000"/>
          </a:p>
          <a:p>
            <a:pPr marL="342900" indent="-342900">
              <a:buChar char="•"/>
            </a:pPr>
            <a:r>
              <a:rPr lang="en-US" sz="2000" err="1"/>
              <a:t>idealna</a:t>
            </a:r>
            <a:r>
              <a:rPr lang="en-US" sz="2000"/>
              <a:t> za </a:t>
            </a:r>
            <a:r>
              <a:rPr lang="en-US" sz="2000" err="1"/>
              <a:t>nepravilne</a:t>
            </a:r>
            <a:r>
              <a:rPr lang="en-US" sz="2000"/>
              <a:t> </a:t>
            </a:r>
            <a:r>
              <a:rPr lang="en-US" sz="2000" err="1"/>
              <a:t>oblike</a:t>
            </a:r>
            <a:r>
              <a:rPr lang="en-US" sz="2000"/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koristi </a:t>
            </a:r>
            <a:r>
              <a:rPr lang="en-US" sz="2000" err="1"/>
              <a:t>postojeće</a:t>
            </a:r>
            <a:r>
              <a:rPr lang="en-US" sz="2000"/>
              <a:t> </a:t>
            </a:r>
            <a:r>
              <a:rPr lang="en-US" sz="2000" err="1"/>
              <a:t>podatke</a:t>
            </a:r>
            <a:r>
              <a:rPr lang="en-US" sz="2000"/>
              <a:t> za </a:t>
            </a:r>
            <a:r>
              <a:rPr lang="en-US" sz="2000" err="1"/>
              <a:t>stvaranje</a:t>
            </a:r>
            <a:r>
              <a:rPr lang="en-US" sz="2000"/>
              <a:t> </a:t>
            </a:r>
            <a:r>
              <a:rPr lang="en-US" sz="2000" err="1"/>
              <a:t>novih</a:t>
            </a:r>
            <a:r>
              <a:rPr lang="en-US" sz="2000"/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7365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7F56F-299B-57F0-3C3B-0D1A9FDB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48" y="824294"/>
            <a:ext cx="5016426" cy="10982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err="1"/>
              <a:t>Zašto</a:t>
            </a:r>
            <a:r>
              <a:rPr lang="en-US" sz="4400" dirty="0"/>
              <a:t> </a:t>
            </a:r>
            <a:r>
              <a:rPr lang="en-US" sz="4400" dirty="0" err="1"/>
              <a:t>baš</a:t>
            </a:r>
            <a:r>
              <a:rPr lang="en-GB" sz="4400" dirty="0"/>
              <a:t> </a:t>
            </a:r>
            <a:r>
              <a:rPr lang="en-GB" sz="4400" dirty="0" err="1"/>
              <a:t>metoda</a:t>
            </a:r>
            <a:r>
              <a:rPr lang="en-US" sz="4400" dirty="0"/>
              <a:t> </a:t>
            </a:r>
            <a:r>
              <a:rPr lang="en-US" sz="4400" dirty="0" err="1"/>
              <a:t>faksimila</a:t>
            </a:r>
            <a:r>
              <a:rPr lang="en-US" sz="4400" dirty="0"/>
              <a:t>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2DE86-B319-8D77-4B1C-B3A3232FD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Izabrali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 </a:t>
            </a:r>
            <a:r>
              <a:rPr lang="en-US" sz="2000" dirty="0" err="1"/>
              <a:t>ovu</a:t>
            </a:r>
            <a:r>
              <a:rPr lang="en-US" sz="2000" dirty="0"/>
              <a:t> </a:t>
            </a:r>
            <a:r>
              <a:rPr lang="en-GB" sz="2000" dirty="0" err="1"/>
              <a:t>metodu</a:t>
            </a:r>
            <a:r>
              <a:rPr lang="en-GB" sz="2000" dirty="0"/>
              <a:t> </a:t>
            </a:r>
            <a:r>
              <a:rPr lang="en-GB" sz="2000" dirty="0" err="1"/>
              <a:t>interpolacije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je </a:t>
            </a:r>
            <a:r>
              <a:rPr lang="en-US" sz="2000" dirty="0" err="1"/>
              <a:t>omogućila</a:t>
            </a:r>
            <a:r>
              <a:rPr lang="en-US" sz="2000" dirty="0"/>
              <a:t> da </a:t>
            </a:r>
            <a:r>
              <a:rPr lang="en-US" sz="2000" dirty="0" err="1"/>
              <a:t>sačuvamo</a:t>
            </a:r>
            <a:r>
              <a:rPr lang="en-US" sz="2000" dirty="0"/>
              <a:t> </a:t>
            </a:r>
            <a:r>
              <a:rPr lang="en-US" sz="2000" dirty="0" err="1"/>
              <a:t>originalan</a:t>
            </a:r>
            <a:r>
              <a:rPr lang="en-US" sz="2000" dirty="0"/>
              <a:t> </a:t>
            </a:r>
            <a:r>
              <a:rPr lang="en-US" sz="2000" dirty="0" err="1"/>
              <a:t>izgled</a:t>
            </a:r>
            <a:r>
              <a:rPr lang="en-US" sz="2000" dirty="0"/>
              <a:t> </a:t>
            </a:r>
            <a:r>
              <a:rPr lang="en-US" sz="2000" dirty="0" err="1"/>
              <a:t>građevine</a:t>
            </a:r>
            <a:r>
              <a:rPr lang="en-US" sz="2000" dirty="0"/>
              <a:t> bez </a:t>
            </a:r>
            <a:r>
              <a:rPr lang="en-US" sz="2000" dirty="0" err="1"/>
              <a:t>mijenjanja</a:t>
            </a:r>
            <a:r>
              <a:rPr lang="en-US" sz="2000" dirty="0"/>
              <a:t> </a:t>
            </a:r>
            <a:r>
              <a:rPr lang="en-US" sz="2000" dirty="0" err="1"/>
              <a:t>njegove</a:t>
            </a:r>
            <a:r>
              <a:rPr lang="en-US" sz="2000" dirty="0"/>
              <a:t> </a:t>
            </a:r>
            <a:r>
              <a:rPr lang="en-US" sz="2000" dirty="0" err="1"/>
              <a:t>strukture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Sačuvanost</a:t>
            </a:r>
            <a:r>
              <a:rPr lang="en-US" sz="2000" dirty="0"/>
              <a:t> </a:t>
            </a:r>
            <a:r>
              <a:rPr lang="en-US" sz="2000" dirty="0" err="1"/>
              <a:t>starog</a:t>
            </a:r>
            <a:r>
              <a:rPr lang="en-US" sz="2000" dirty="0"/>
              <a:t> </a:t>
            </a:r>
            <a:r>
              <a:rPr lang="en-US" sz="2000" dirty="0" err="1"/>
              <a:t>izgleda</a:t>
            </a:r>
            <a:r>
              <a:rPr lang="en-US" sz="2000" dirty="0"/>
              <a:t> </a:t>
            </a:r>
            <a:r>
              <a:rPr lang="en-US" sz="2000" dirty="0" err="1"/>
              <a:t>daje</a:t>
            </a:r>
            <a:r>
              <a:rPr lang="en-US" sz="2000" dirty="0"/>
              <a:t> </a:t>
            </a:r>
            <a:r>
              <a:rPr lang="en-US" sz="2000" dirty="0" err="1"/>
              <a:t>ovoj</a:t>
            </a:r>
            <a:r>
              <a:rPr lang="en-US" sz="2000" dirty="0"/>
              <a:t> </a:t>
            </a:r>
            <a:r>
              <a:rPr lang="en-US" sz="2000" dirty="0" err="1"/>
              <a:t>građevini</a:t>
            </a:r>
            <a:r>
              <a:rPr lang="en-US" sz="2000" dirty="0"/>
              <a:t> </a:t>
            </a:r>
            <a:r>
              <a:rPr lang="en-US" sz="2000" dirty="0" err="1"/>
              <a:t>osobnost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 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modernim</a:t>
            </a:r>
            <a:r>
              <a:rPr lang="en-US" sz="2000" dirty="0"/>
              <a:t> </a:t>
            </a:r>
            <a:r>
              <a:rPr lang="en-US" sz="2000" dirty="0" err="1"/>
              <a:t>građevinama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ujedno</a:t>
            </a:r>
            <a:r>
              <a:rPr lang="en-US" sz="2000" dirty="0"/>
              <a:t> nova </a:t>
            </a:r>
            <a:r>
              <a:rPr lang="en-US" sz="2000" dirty="0" err="1"/>
              <a:t>renovacija</a:t>
            </a:r>
            <a:r>
              <a:rPr lang="en-US" sz="2000" dirty="0"/>
              <a:t> </a:t>
            </a:r>
            <a:r>
              <a:rPr lang="en-US" sz="2000" dirty="0" err="1"/>
              <a:t>daje</a:t>
            </a:r>
            <a:r>
              <a:rPr lang="en-US" sz="2000" dirty="0"/>
              <a:t> </a:t>
            </a:r>
            <a:r>
              <a:rPr lang="en-US" sz="2000" dirty="0" err="1"/>
              <a:t>joj</a:t>
            </a:r>
            <a:r>
              <a:rPr lang="en-US" sz="2000" dirty="0"/>
              <a:t> </a:t>
            </a:r>
            <a:r>
              <a:rPr lang="en-US" sz="2000" dirty="0" err="1"/>
              <a:t>sjaj</a:t>
            </a:r>
            <a:r>
              <a:rPr lang="en-US" sz="2000" dirty="0"/>
              <a:t> </a:t>
            </a:r>
            <a:r>
              <a:rPr lang="en-US" sz="2000" dirty="0" err="1"/>
              <a:t>nove</a:t>
            </a:r>
            <a:r>
              <a:rPr lang="en-US" sz="2000" dirty="0"/>
              <a:t> </a:t>
            </a:r>
            <a:r>
              <a:rPr lang="en-US" sz="2000" dirty="0" err="1"/>
              <a:t>građevine</a:t>
            </a:r>
            <a:endParaRPr lang="en-US" sz="20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620A7B-7F76-339E-71B2-9E9E8B61C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r="401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21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D027-98AA-7AA9-BEC9-E40514F0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Izvori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CC3EF-E2CC-CBE4-ABBC-35C736E1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24sata.hr</a:t>
            </a:r>
          </a:p>
          <a:p>
            <a:r>
              <a:rPr lang="en-GB" dirty="0" err="1"/>
              <a:t>Punkufer.hr</a:t>
            </a:r>
            <a:endParaRPr lang="en-GB" dirty="0"/>
          </a:p>
          <a:p>
            <a:r>
              <a:rPr lang="en-GB"/>
              <a:t>Jutarnji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2FBC7-9D7D-29FC-1AEC-F6A79495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20" y="273424"/>
            <a:ext cx="4733364" cy="63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0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7E9B6-FE55-B169-C467-1BD7281E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77A11-9BCE-8605-4FEF-1BF3F569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318277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b5af216-c634-4b80-ab02-0c9a3d029091}" enabled="0" method="" siteId="{9b5af216-c634-4b80-ab02-0c9a3d0290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Hotel u Krvavici (Dječje lječilište Krvavica)</vt:lpstr>
      <vt:lpstr>Povijest</vt:lpstr>
      <vt:lpstr>PowerPoint Presentation</vt:lpstr>
      <vt:lpstr>PowerPoint Presentation</vt:lpstr>
      <vt:lpstr>PowerPoint Presentation</vt:lpstr>
      <vt:lpstr>Metoda interpolacije </vt:lpstr>
      <vt:lpstr>Zašto baš metoda faksimila?</vt:lpstr>
      <vt:lpstr>Izvori: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u Krvavici</dc:title>
  <dc:creator/>
  <cp:lastModifiedBy>Vita Martinović</cp:lastModifiedBy>
  <cp:revision>4</cp:revision>
  <dcterms:created xsi:type="dcterms:W3CDTF">2024-12-15T09:58:44Z</dcterms:created>
  <dcterms:modified xsi:type="dcterms:W3CDTF">2025-03-28T17:42:09Z</dcterms:modified>
</cp:coreProperties>
</file>